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8288000" cy="10287000"/>
  <p:notesSz cx="9926638" cy="6858000"/>
  <p:defaultTextStyle>
    <a:defPPr>
      <a:defRPr lang="ru-RU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94" y="-36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0883-79CB-42E5-B61A-C65638395026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B0D8-C5F7-4CAF-9FFE-EAB133F65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21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00883-79CB-42E5-B61A-C65638395026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3B0D8-C5F7-4CAF-9FFE-EAB133F65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6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55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75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44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3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92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40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70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37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72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51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95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54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01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90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8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65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00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58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88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6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4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7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95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32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57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21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99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8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5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768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Попова Алина Андреевна</dc:creator>
  <cp:lastModifiedBy>Екатерина С. Балуева</cp:lastModifiedBy>
  <cp:revision>1</cp:revision>
  <dcterms:created xsi:type="dcterms:W3CDTF">2022-08-18T14:52:01Z</dcterms:created>
  <dcterms:modified xsi:type="dcterms:W3CDTF">2022-09-14T10:00:24Z</dcterms:modified>
</cp:coreProperties>
</file>