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801600" cy="9601200" type="A3"/>
  <p:notesSz cx="6797675" cy="9872663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412" autoAdjust="0"/>
    <p:restoredTop sz="94705" autoAdjust="0"/>
  </p:normalViewPr>
  <p:slideViewPr>
    <p:cSldViewPr>
      <p:cViewPr varScale="1">
        <p:scale>
          <a:sx n="84" d="100"/>
          <a:sy n="84" d="100"/>
        </p:scale>
        <p:origin x="2136" y="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2FF18-FA3E-4B68-BD98-6A2D2E11C74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3009CD-BF00-4B94-A30F-0473391B3F1A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b="0" dirty="0" smtClean="0">
              <a:effectLst/>
              <a:latin typeface="Arial Narrow" panose="020B0606020202030204" pitchFamily="34" charset="0"/>
            </a:rPr>
            <a:t>Главный врач</a:t>
          </a:r>
          <a:endParaRPr lang="ru-RU" sz="1000" b="0" dirty="0">
            <a:effectLst/>
            <a:latin typeface="Arial Narrow" panose="020B0606020202030204" pitchFamily="34" charset="0"/>
          </a:endParaRPr>
        </a:p>
      </dgm:t>
    </dgm:pt>
    <dgm:pt modelId="{9F9915FF-2CB3-45C6-9371-292B84F2246A}" type="parTrans" cxnId="{14405FFE-0243-48EC-9447-7A45832CFBC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1F25CA9-FD15-4D90-93A6-0D786A76B0E5}" type="sibTrans" cxnId="{14405FFE-0243-48EC-9447-7A45832CFBC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8468212-CF4F-418C-8378-EE3B4D01DAD9}" type="asst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Секретарь руководителя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3B6E83D6-1AB0-46DF-B06C-B234BF3A434B}" type="parTrans" cxnId="{3DF870C0-5D1E-4281-8F40-57E10C978B7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4738BB9-62A1-4616-95E0-7AC7A1337B5F}" type="sibTrans" cxnId="{3DF870C0-5D1E-4281-8F40-57E10C978B7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9348158-B266-428A-86EB-0D0E68902360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медицинской части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0E2B1E1D-B7E7-4C42-9CFB-45A8E922CBA4}" type="parTrans" cxnId="{7522B239-EBDE-4DAE-B42B-E00710172907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2239F83-C1A5-4F2F-91D2-3EE5874FA6A7}" type="sibTrans" cxnId="{7522B239-EBDE-4DAE-B42B-E00710172907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933BA574-06BF-44BE-B00D-55DE3542C242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гражданской обороне и мобилизационной работе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F310E0D2-274F-4569-9E2A-89F71361D364}" type="parTrans" cxnId="{D65C42E3-734C-43FF-ABB2-40496E41E08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2D41158-4AD3-4116-8771-5713FF6958CE}" type="sibTrans" cxnId="{D65C42E3-734C-43FF-ABB2-40496E41E08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B8FDA2D-D955-4500-A0EC-1BAC4B9B5E5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экономическим вопросам</a:t>
          </a:r>
          <a:endParaRPr lang="ru-RU" sz="800" dirty="0">
            <a:latin typeface="Arial Narrow" panose="020B0606020202030204" pitchFamily="34" charset="0"/>
          </a:endParaRPr>
        </a:p>
      </dgm:t>
    </dgm:pt>
    <dgm:pt modelId="{B21E1566-4148-413A-AE06-C57E8462EFFC}" type="parTrans" cxnId="{95CD5C81-B407-467F-B038-2C256D8B09B3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2D6EB3A-9BB4-48BC-B56C-FC1C63015CFD}" type="sibTrans" cxnId="{95CD5C81-B407-467F-B038-2C256D8B09B3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19D8B17B-CE24-4D1E-969F-9FA6027D3057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Общебольничный медицинский персонал: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Врач-терапевт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Врач-эндокринолог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Медицинский психолог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Медицинский регистратор (ВМП)</a:t>
          </a:r>
          <a:endParaRPr lang="ru-RU" sz="800" dirty="0">
            <a:latin typeface="Arial Narrow" panose="020B0606020202030204" pitchFamily="34" charset="0"/>
          </a:endParaRPr>
        </a:p>
      </dgm:t>
    </dgm:pt>
    <dgm:pt modelId="{1E570368-E231-43F0-954D-A77BB6137BB7}" type="parTrans" cxnId="{9BD71A0B-88C7-4B54-84E0-0E2AB79AA94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D9737E8-7D89-4662-B141-EBA413E2D0E3}" type="sibTrans" cxnId="{9BD71A0B-88C7-4B54-84E0-0E2AB79AA94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D16A733-4C83-4BFA-9C25-C05FE2B9B1A5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медицинской статистики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4623C09-84AE-4A63-8B81-33CD0C799130}" type="parTrans" cxnId="{FB63364F-6061-43EB-B1AC-F7A21CB558D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51169AA-1C23-4789-8CF6-AE2C39E02EF2}" type="sibTrans" cxnId="{FB63364F-6061-43EB-B1AC-F7A21CB558D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E60CBC8-EEA0-4774-8504-C5E4533D81CC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г. ЧАПАЕВСК,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МЕДИЦИНСКАЯ, 3А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6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6</a:t>
          </a:r>
          <a:endParaRPr lang="ru-RU" sz="800" dirty="0">
            <a:latin typeface="Arial Narrow" panose="020B0606020202030204" pitchFamily="34" charset="0"/>
          </a:endParaRPr>
        </a:p>
      </dgm:t>
    </dgm:pt>
    <dgm:pt modelId="{48D684F6-CA68-4E37-BB09-722D273E7455}" type="parTrans" cxnId="{32A8A26A-968C-44E8-91C3-F1DE4CE3AD7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239EF3E-70F7-43DB-B4B1-145F7683439F}" type="sibTrans" cxnId="{32A8A26A-968C-44E8-91C3-F1DE4CE3AD7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E182C9A-63F8-4927-85ED-BBF7BB125CD2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Бухгалтерия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2D31E931-46A7-4037-89F8-7D78EFA43F6E}" type="parTrans" cxnId="{2D0BBBC3-D151-4D9F-BAF9-E5D0CF9C9BB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8A5C7BB-BBE0-45B3-85CC-694DE4CEA658}" type="sibTrans" cxnId="{2D0BBBC3-D151-4D9F-BAF9-E5D0CF9C9BB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49CAEEDE-6C16-4B61-8D92-C368042F4CA3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Планово-экономический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FC30E3F2-5D68-4C26-B7D5-3B2AD6F9ECBA}" type="parTrans" cxnId="{F44F7366-DA33-4895-9766-C805DA54955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A7F15F3-F6B1-4968-99A1-9C8F18EC3BA5}" type="sibTrans" cxnId="{F44F7366-DA33-4895-9766-C805DA54955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C86ED17-5177-4901-B373-C1830F7F20F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Главный бухгалтер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9520800-A295-4A29-8662-2CD3EBF48937}" type="parTrans" cxnId="{FE7767D1-C2E6-4176-B159-D573C2F6D4A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BA7CA52-FA9E-480A-8688-F82FBECAD867}" type="sibTrans" cxnId="{FE7767D1-C2E6-4176-B159-D573C2F6D4A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C54853A8-E88E-4AEE-AFB1-60D9000E8897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КРУГЛОСУТОЧНЫЕ СТАЦИОНАРЫ: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2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3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4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Детское офтальмологическое микрохирургическое отделение № 5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B6FFE77-44CD-472E-949E-8EA01E6A2FFE}" type="parTrans" cxnId="{B24C7799-F026-4E15-9F1A-BD9DB3D7C6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9412F00-C2CF-45E5-8E68-147A71ABF36B}" type="sibTrans" cxnId="{B24C7799-F026-4E15-9F1A-BD9DB3D7C6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9869A28-A133-4BF9-9A64-5825EAFFDD2C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качеству оказания медицинской помощи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71275EB-E762-4F38-8296-5B06EEE00FB6}" type="parTrans" cxnId="{D400EC17-64B1-4BA8-B0CC-CE31CF49C64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73919F4-D403-4CD9-8932-4E3EAB1C1768}" type="sibTrans" cxnId="{D400EC17-64B1-4BA8-B0CC-CE31CF49C64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03FDC550-3C33-43DE-9CF9-C1109A378B8C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Приемное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Операционный блок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Отделение анестезиологии и реаниматологии</a:t>
          </a:r>
          <a:r>
            <a:rPr lang="ru-RU" sz="800" smtClean="0">
              <a:latin typeface="Arial Narrow" panose="020B0606020202030204" pitchFamily="34" charset="0"/>
            </a:rPr>
            <a:t/>
          </a:r>
          <a:br>
            <a:rPr lang="ru-RU" sz="800" smtClean="0">
              <a:latin typeface="Arial Narrow" panose="020B0606020202030204" pitchFamily="34" charset="0"/>
            </a:rPr>
          </a:br>
          <a:r>
            <a:rPr lang="ru-RU" sz="800" smtClean="0">
              <a:latin typeface="Arial Narrow" panose="020B0606020202030204" pitchFamily="34" charset="0"/>
            </a:rPr>
            <a:t>Кабинет лазерной микрохирургии </a:t>
          </a:r>
          <a:br>
            <a:rPr lang="ru-RU" sz="800" smtClean="0">
              <a:latin typeface="Arial Narrow" panose="020B0606020202030204" pitchFamily="34" charset="0"/>
            </a:rPr>
          </a:br>
          <a:r>
            <a:rPr lang="ru-RU" sz="800" smtClean="0">
              <a:latin typeface="Arial Narrow" panose="020B0606020202030204" pitchFamily="34" charset="0"/>
            </a:rPr>
            <a:t>Аптека</a:t>
          </a: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Клинико-диагностическая лаборатория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Рентгенологический кабинет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Физиотерапевтический кабинет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Кабинет</a:t>
          </a:r>
          <a:r>
            <a:rPr lang="ru-RU" sz="800" dirty="0" smtClean="0">
              <a:latin typeface="Arial Narrow" panose="020B0606020202030204" pitchFamily="34" charset="0"/>
            </a:rPr>
            <a:t> электрокардиографии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Патолого-анатомическое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dirty="0" smtClean="0">
              <a:latin typeface="Arial Narrow" panose="020B0606020202030204" pitchFamily="34" charset="0"/>
            </a:rPr>
            <a:t> заготовки, консервации органов и трупных тканей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 клинико-экспертной работы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D1E9D23-DF1C-4F9F-927F-165B29A41123}" type="parTrans" cxnId="{95D94448-9E71-44F8-AA16-147528C3260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86A5D1D-D88C-404D-8D8A-07B958C04532}" type="sibTrans" cxnId="{95D94448-9E71-44F8-AA16-147528C3260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F165BBA-B39A-456D-A119-DF4698D72A7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управления качеством медицинской помощи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0548BC04-E041-45AB-AB08-AD03C3C270BA}" type="parTrans" cxnId="{70FB7EBB-DB34-4D5D-B322-DD4E41D059D0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B61E341-EFC4-4ED2-86A2-ADD6C00727B0}" type="sibTrans" cxnId="{70FB7EBB-DB34-4D5D-B322-DD4E41D059D0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2FA27D5-2BEE-4358-AB2B-F0CCBCF52A20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г. СЫЗРАНЬ,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Астраханская, 41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7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7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4447E12-03B1-4E56-97C8-B438B03DD2F0}" type="sibTrans" cxnId="{E0D04F64-E5A0-4E7B-836D-A88796783BF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BC78287-B97A-40C8-9176-653305060C32}" type="parTrans" cxnId="{E0D04F64-E5A0-4E7B-836D-A88796783BF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8524B43-073C-4B5F-800F-1363463F5B6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медицинской техники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29CA5555-EAD2-4679-ADD8-CE857B3D0F7F}" type="sibTrans" cxnId="{A6899236-4FFE-4BA5-BBA9-91B0A99178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E51FB30-BC76-4551-A904-8BAE18DE1B43}" type="parTrans" cxnId="{A6899236-4FFE-4BA5-BBA9-91B0A99178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F17ABBD-95CD-4B97-BE52-48F159D4FDC1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</a:t>
          </a:r>
          <a:r>
            <a:rPr lang="ru-RU" sz="800" dirty="0" err="1" smtClean="0">
              <a:latin typeface="Arial Narrow" panose="020B0606020202030204" pitchFamily="34" charset="0"/>
            </a:rPr>
            <a:t>инновационно</a:t>
          </a:r>
          <a:r>
            <a:rPr lang="ru-RU" sz="800" dirty="0" smtClean="0">
              <a:latin typeface="Arial Narrow" panose="020B0606020202030204" pitchFamily="34" charset="0"/>
            </a:rPr>
            <a:t>-технологическому развитию</a:t>
          </a:r>
          <a:endParaRPr lang="ru-RU" sz="800" dirty="0">
            <a:latin typeface="Arial Narrow" panose="020B0606020202030204" pitchFamily="34" charset="0"/>
          </a:endParaRPr>
        </a:p>
      </dgm:t>
    </dgm:pt>
    <dgm:pt modelId="{A005A05F-92F0-4596-9F20-5CDF5262AF30}" type="sibTrans" cxnId="{A5EF9C29-5261-4FC0-BB53-16714C9413F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541E04E-260B-424C-9549-1A83005F88F3}" type="parTrans" cxnId="{A5EF9C29-5261-4FC0-BB53-16714C9413F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4E01DC39-AB88-4FFF-9914-0DD4B516A235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амбулаторно-поликлинической работе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9D4DD87-404F-4FDD-A50F-892F4BD1F25A}" type="parTrans" cxnId="{AD4F7B73-630C-4CFD-8942-258E981C579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5157620-A245-4FF7-AF04-13CA33973ECC}" type="sibTrans" cxnId="{AD4F7B73-630C-4CFD-8942-258E981C579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126267E8-43F4-4179-9450-03FA82450F6B}">
      <dgm:prSet custT="1"/>
      <dgm:spPr/>
      <dgm:t>
        <a:bodyPr/>
        <a:lstStyle/>
        <a:p>
          <a:pPr eaLnBrk="1" latinLnBrk="0"/>
          <a:r>
            <a:rPr lang="ru-RU" sz="800" b="1" dirty="0" smtClean="0">
              <a:latin typeface="Arial Narrow" panose="020B0606020202030204" pitchFamily="34" charset="0"/>
            </a:rPr>
            <a:t>ДНЕВНЫЕ СТАЦИОНАРЫ</a:t>
          </a:r>
          <a:r>
            <a:rPr lang="ru-RU" sz="800" dirty="0" smtClean="0">
              <a:latin typeface="Arial Narrow" panose="020B0606020202030204" pitchFamily="34" charset="0"/>
            </a:rPr>
            <a:t>: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2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Детский офтальмологический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 дневной стационар № 5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Отделение </a:t>
          </a:r>
          <a:r>
            <a:rPr lang="ru-RU" sz="800" smtClean="0">
              <a:latin typeface="Arial Narrow" panose="020B0606020202030204" pitchFamily="34" charset="0"/>
            </a:rPr>
            <a:t>рефракционной </a:t>
          </a:r>
          <a:r>
            <a:rPr lang="ru-RU" sz="800" smtClean="0">
              <a:latin typeface="Arial Narrow" panose="020B0606020202030204" pitchFamily="34" charset="0"/>
            </a:rPr>
            <a:t>микрохирургии</a:t>
          </a:r>
        </a:p>
        <a:p>
          <a:pPr eaLnBrk="1" latinLnBrk="0"/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САМАРА,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ЗАПОРОЖСКАЯ, 26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Офтальмологический дневной стационар № 1</a:t>
          </a:r>
          <a:endParaRPr lang="ru-RU" sz="800" dirty="0">
            <a:latin typeface="Arial Narrow" panose="020B0606020202030204" pitchFamily="34" charset="0"/>
          </a:endParaRPr>
        </a:p>
      </dgm:t>
    </dgm:pt>
    <dgm:pt modelId="{7E8EA33E-647E-4100-9808-3E581C31CD99}" type="sibTrans" cxnId="{FC5DD63E-3F6A-419B-A2D6-CDC8AA04925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AAD2AB2-661C-45F3-A6C6-9A6363FB9A82}" type="parTrans" cxnId="{FC5DD63E-3F6A-419B-A2D6-CDC8AA04925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CACC103-F762-4696-8EB8-2044AA17898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800" b="1" dirty="0" smtClean="0">
              <a:latin typeface="Arial Narrow" panose="020B0606020202030204" pitchFamily="34" charset="0"/>
            </a:rPr>
            <a:t>САМАРА, УЛ. НОВО-САДОВАЯ, 158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Отделение мобильной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Детское </a:t>
          </a:r>
        </a:p>
        <a:p>
          <a:pPr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</a:p>
        <a:p>
          <a:pPr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Лаборатория глазного протезирования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САМАРА, УЛ. ЗАПОРОЖСКАЯ, 26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Глаукомное 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Офтальмоэндокринологическое</a:t>
          </a:r>
          <a:r>
            <a:rPr lang="ru-RU" sz="800" dirty="0" smtClean="0">
              <a:latin typeface="Arial Narrow" panose="020B0606020202030204" pitchFamily="34" charset="0"/>
            </a:rPr>
            <a:t>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dirty="0" smtClean="0">
              <a:latin typeface="Arial Narrow" panose="020B0606020202030204" pitchFamily="34" charset="0"/>
            </a:rPr>
            <a:t> лазерной микрохирургии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Манипуляционный кабинет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ЧАПАЕВСК, УЛ. МЕДИЦИНСКАЯ, 3А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СЫЗРАНЬ, УЛ. АСТРАХАНСКАЯ, 41</a:t>
          </a: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 консультативно-диагностическое отделение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B267A6DE-129A-4FA4-9104-E9A8CA71D82D}" type="parTrans" cxnId="{9A14F69E-659C-4897-A6DB-42337B4F272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347C25F-3131-4F45-9316-94282E8111F9}" type="sibTrans" cxnId="{9A14F69E-659C-4897-A6DB-42337B4F272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A3340D6-96B0-4295-8E6B-DF62C4EC8B32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технической поддержки и сопровождения программного обеспечения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AB1F8727-DB80-461E-9397-3EA2BC130CD7}" type="parTrans" cxnId="{0F8953FA-D5F1-481A-87A0-3840BE589A0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647E2E27-14EE-44A7-87BD-2D576DC2065D}" type="sibTrans" cxnId="{0F8953FA-D5F1-481A-87A0-3840BE589A0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701851A-708A-41A6-B8B3-CD3851274273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Организационно-методический кабинет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6998E02-0644-4175-97C5-27849E4A1FF2}" type="parTrans" cxnId="{CA455880-432B-4E9D-9DEE-1EB6A0FEBFF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809B548-09F8-443B-8065-288CFAEE3C88}" type="sibTrans" cxnId="{CA455880-432B-4E9D-9DEE-1EB6A0FEBFF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C89C135-07F3-45A2-B68C-15D0AC53F5A5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Главная медицинская сестра</a:t>
          </a:r>
          <a:endParaRPr lang="ru-RU" sz="800" dirty="0">
            <a:latin typeface="Arial Narrow" panose="020B0606020202030204" pitchFamily="34" charset="0"/>
          </a:endParaRPr>
        </a:p>
      </dgm:t>
    </dgm:pt>
    <dgm:pt modelId="{EA29D27E-5C01-4822-B606-BB8DA4397925}" type="parTrans" cxnId="{FA3187D5-6CF8-4C13-B735-17DFBDFEE17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505F7E9-5FD5-4E0D-9CC7-C928489E6129}" type="sibTrans" cxnId="{FA3187D5-6CF8-4C13-B735-17DFBDFEE17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B55B6D2-104B-4400-A42C-B917C007E10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Средний и младший медицинский персонал структурных подразделений</a:t>
          </a:r>
          <a:r>
            <a:rPr lang="ru-RU" sz="800" dirty="0" smtClean="0"/>
            <a:t> </a:t>
          </a:r>
          <a:endParaRPr lang="ru-RU" sz="800" dirty="0">
            <a:latin typeface="Arial Narrow" panose="020B0606020202030204" pitchFamily="34" charset="0"/>
          </a:endParaRPr>
        </a:p>
      </dgm:t>
    </dgm:pt>
    <dgm:pt modelId="{13E0A504-23DD-4437-B93D-25A9585DE42E}" type="parTrans" cxnId="{500B7B55-575F-4F49-A2B8-143877D6A9DF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16C7A7C-0BE3-42D2-83CF-9C269B1C0625}" type="sibTrans" cxnId="{500B7B55-575F-4F49-A2B8-143877D6A9DF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3974B5F-A623-428B-9A00-2D648C74D99D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Прачечная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86CC371-D778-4C57-9728-186614C42794}" type="parTrans" cxnId="{03EF1111-A697-4E96-B3B5-9C578B9F9D9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8247098-6F9D-4C1A-A84A-7021D482D481}" type="sibTrans" cxnId="{03EF1111-A697-4E96-B3B5-9C578B9F9D9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65611645-EA7D-40CB-A93A-0CEF775929E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Общебольничный медицинский персонал: медицинские регистраторы (информационная стойка)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Общебольничный немедицинский персонал: уборщики служебных помещений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9FB2834-6191-48A4-819D-37FDC3038CC2}" type="parTrans" cxnId="{762B4274-D266-4F49-9138-C9F2FBD8B81B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A10C3B3-544A-4767-A8B7-EBC101FC395B}" type="sibTrans" cxnId="{762B4274-D266-4F49-9138-C9F2FBD8B81B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71400EA-FD3B-4B9E-98C7-68EE6AEDC349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Уборщики служебных помещений, буфетчицы медицинских структурных подразделений</a:t>
          </a:r>
          <a:r>
            <a:rPr lang="ru-RU" sz="800" dirty="0" smtClean="0"/>
            <a:t> </a:t>
          </a:r>
          <a:endParaRPr lang="ru-RU" sz="800" dirty="0"/>
        </a:p>
      </dgm:t>
    </dgm:pt>
    <dgm:pt modelId="{0FC1916B-24E1-48AC-BF54-0B69F4B62A64}" type="parTrans" cxnId="{289D983D-2370-4E5F-93D8-EEEF19798846}">
      <dgm:prSet/>
      <dgm:spPr/>
      <dgm:t>
        <a:bodyPr/>
        <a:lstStyle/>
        <a:p>
          <a:endParaRPr lang="ru-RU"/>
        </a:p>
      </dgm:t>
    </dgm:pt>
    <dgm:pt modelId="{C808A3BA-69D5-445D-8E34-34B5B117FBAA}" type="sibTrans" cxnId="{289D983D-2370-4E5F-93D8-EEEF19798846}">
      <dgm:prSet/>
      <dgm:spPr/>
      <dgm:t>
        <a:bodyPr/>
        <a:lstStyle/>
        <a:p>
          <a:endParaRPr lang="ru-RU"/>
        </a:p>
      </dgm:t>
    </dgm:pt>
    <dgm:pt modelId="{03E91027-5419-4DCC-82FF-328663BB52BD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Инженер по метрологии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4A5DECF-EF46-446C-8B7B-310FEA91EA1B}" type="parTrans" cxnId="{0DFBFF8F-71F8-4289-9E78-9E5BF3F6D033}">
      <dgm:prSet/>
      <dgm:spPr/>
      <dgm:t>
        <a:bodyPr/>
        <a:lstStyle/>
        <a:p>
          <a:endParaRPr lang="ru-RU"/>
        </a:p>
      </dgm:t>
    </dgm:pt>
    <dgm:pt modelId="{A82DCAA3-AF8D-485E-8B6F-52A47B5DEAD9}" type="sibTrans" cxnId="{0DFBFF8F-71F8-4289-9E78-9E5BF3F6D033}">
      <dgm:prSet/>
      <dgm:spPr/>
      <dgm:t>
        <a:bodyPr/>
        <a:lstStyle/>
        <a:p>
          <a:endParaRPr lang="ru-RU"/>
        </a:p>
      </dgm:t>
    </dgm:pt>
    <dgm:pt modelId="{21782139-C86E-4581-9BBC-6EBC4E7EACAB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Врач-эпидемиолог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997A00F-9B6D-4671-B4D3-6E6387384B76}" type="parTrans" cxnId="{D39C57D4-3574-4B06-AB74-2F59BF2F1305}">
      <dgm:prSet/>
      <dgm:spPr/>
      <dgm:t>
        <a:bodyPr/>
        <a:lstStyle/>
        <a:p>
          <a:endParaRPr lang="ru-RU"/>
        </a:p>
      </dgm:t>
    </dgm:pt>
    <dgm:pt modelId="{291BDCD6-05E5-42AB-8FC7-F8E61488F4EC}" type="sibTrans" cxnId="{D39C57D4-3574-4B06-AB74-2F59BF2F1305}">
      <dgm:prSet/>
      <dgm:spPr/>
      <dgm:t>
        <a:bodyPr/>
        <a:lstStyle/>
        <a:p>
          <a:endParaRPr lang="ru-RU"/>
        </a:p>
      </dgm:t>
    </dgm:pt>
    <dgm:pt modelId="{3A1BAA27-D059-4148-A46C-E410756EA609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Врач-диетолог</a:t>
          </a:r>
          <a:endParaRPr lang="ru-RU" sz="800" dirty="0">
            <a:latin typeface="Arial Narrow" panose="020B0606020202030204" pitchFamily="34" charset="0"/>
          </a:endParaRPr>
        </a:p>
      </dgm:t>
    </dgm:pt>
    <dgm:pt modelId="{E690B425-E7C2-4A1C-B1A1-C7E37B160D6C}" type="parTrans" cxnId="{0F365E6C-9776-4034-B284-36FDFAE26AF0}">
      <dgm:prSet/>
      <dgm:spPr/>
      <dgm:t>
        <a:bodyPr/>
        <a:lstStyle/>
        <a:p>
          <a:endParaRPr lang="ru-RU"/>
        </a:p>
      </dgm:t>
    </dgm:pt>
    <dgm:pt modelId="{597DD36D-0D13-4448-8780-E6F9A7983C4D}" type="sibTrans" cxnId="{0F365E6C-9776-4034-B284-36FDFAE26AF0}">
      <dgm:prSet/>
      <dgm:spPr/>
      <dgm:t>
        <a:bodyPr/>
        <a:lstStyle/>
        <a:p>
          <a:endParaRPr lang="ru-RU"/>
        </a:p>
      </dgm:t>
    </dgm:pt>
    <dgm:pt modelId="{4556E9E6-E152-46E2-ACBB-E8B48EC3EFB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40000"/>
            <a:lumOff val="60000"/>
          </a:schemeClr>
        </a:solidFill>
        <a:ln w="3175"/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организации внебюджетной деятельности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D1014F77-9D7E-4DEF-BA54-513E4271AD42}" type="parTrans" cxnId="{850954DD-3251-47BE-877E-2F35E9A10066}">
      <dgm:prSet/>
      <dgm:spPr/>
      <dgm:t>
        <a:bodyPr/>
        <a:lstStyle/>
        <a:p>
          <a:endParaRPr lang="ru-RU"/>
        </a:p>
      </dgm:t>
    </dgm:pt>
    <dgm:pt modelId="{833A3002-5CD6-4DE3-9A8E-1D99F32BBFB8}" type="sibTrans" cxnId="{850954DD-3251-47BE-877E-2F35E9A10066}">
      <dgm:prSet/>
      <dgm:spPr/>
      <dgm:t>
        <a:bodyPr/>
        <a:lstStyle/>
        <a:p>
          <a:endParaRPr lang="ru-RU"/>
        </a:p>
      </dgm:t>
    </dgm:pt>
    <dgm:pt modelId="{FE69F3F3-75CF-4AB8-969B-ED80F5626AC6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организации и развития платных медицинских услуг</a:t>
          </a: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Отделения платных медицинских услуг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8F59EEA-AFDB-4DE1-9B1C-BD63874BEA18}" type="parTrans" cxnId="{F220600B-FFFD-479B-891F-43D2D33774E5}">
      <dgm:prSet/>
      <dgm:spPr/>
      <dgm:t>
        <a:bodyPr/>
        <a:lstStyle/>
        <a:p>
          <a:endParaRPr lang="ru-RU"/>
        </a:p>
      </dgm:t>
    </dgm:pt>
    <dgm:pt modelId="{A6646F67-D461-4E17-96F1-8B8B361036D2}" type="sibTrans" cxnId="{F220600B-FFFD-479B-891F-43D2D33774E5}">
      <dgm:prSet/>
      <dgm:spPr/>
      <dgm:t>
        <a:bodyPr/>
        <a:lstStyle/>
        <a:p>
          <a:endParaRPr lang="ru-RU"/>
        </a:p>
      </dgm:t>
    </dgm:pt>
    <dgm:pt modelId="{1EB3E303-37AB-475E-AAFD-6FFDE167E0F9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хозяйственным вопросам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28C0AA5-CFCB-48E0-81C4-6CACE9E2AAF1}" type="parTrans" cxnId="{97E501CB-5CA2-4C66-A930-98A6C205710F}">
      <dgm:prSet/>
      <dgm:spPr/>
      <dgm:t>
        <a:bodyPr/>
        <a:lstStyle/>
        <a:p>
          <a:endParaRPr lang="ru-RU"/>
        </a:p>
      </dgm:t>
    </dgm:pt>
    <dgm:pt modelId="{5A74A731-7115-4781-B409-9C3D7A5D0D6D}" type="sibTrans" cxnId="{97E501CB-5CA2-4C66-A930-98A6C205710F}">
      <dgm:prSet/>
      <dgm:spPr/>
      <dgm:t>
        <a:bodyPr/>
        <a:lstStyle/>
        <a:p>
          <a:endParaRPr lang="ru-RU"/>
        </a:p>
      </dgm:t>
    </dgm:pt>
    <dgm:pt modelId="{32C1B9D1-4A21-4D84-9475-51FA690A2D52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Ведущий специалист гражданской обороны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AC18A5F-E9F3-4266-9972-1E0DDA446947}" type="parTrans" cxnId="{A8D533A6-9CC7-4FAD-B0B3-932F9BB33358}">
      <dgm:prSet/>
      <dgm:spPr/>
      <dgm:t>
        <a:bodyPr/>
        <a:lstStyle/>
        <a:p>
          <a:endParaRPr lang="ru-RU"/>
        </a:p>
      </dgm:t>
    </dgm:pt>
    <dgm:pt modelId="{CFF9A5F4-B0DB-4451-ABC9-2BDC1A5D9089}" type="sibTrans" cxnId="{A8D533A6-9CC7-4FAD-B0B3-932F9BB33358}">
      <dgm:prSet/>
      <dgm:spPr/>
      <dgm:t>
        <a:bodyPr/>
        <a:lstStyle/>
        <a:p>
          <a:endParaRPr lang="ru-RU"/>
        </a:p>
      </dgm:t>
    </dgm:pt>
    <dgm:pt modelId="{FE7F8512-8263-4034-BEB8-76C6C06025B4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Специалист по обеспечению антитеррористической защищенности объекта (территории</a:t>
          </a:r>
          <a:r>
            <a:rPr lang="ru-RU" sz="800" dirty="0" smtClean="0"/>
            <a:t>)</a:t>
          </a:r>
          <a:endParaRPr lang="ru-RU" sz="800" dirty="0"/>
        </a:p>
      </dgm:t>
    </dgm:pt>
    <dgm:pt modelId="{737F0599-479C-46C0-AF85-71EBF28A4671}" type="parTrans" cxnId="{923479C7-FB75-4D3D-913F-4AAC29FFF826}">
      <dgm:prSet/>
      <dgm:spPr/>
      <dgm:t>
        <a:bodyPr/>
        <a:lstStyle/>
        <a:p>
          <a:endParaRPr lang="ru-RU"/>
        </a:p>
      </dgm:t>
    </dgm:pt>
    <dgm:pt modelId="{CBA2E9D4-5A74-4DA0-BC1F-EB2228748610}" type="sibTrans" cxnId="{923479C7-FB75-4D3D-913F-4AAC29FFF826}">
      <dgm:prSet/>
      <dgm:spPr/>
      <dgm:t>
        <a:bodyPr/>
        <a:lstStyle/>
        <a:p>
          <a:endParaRPr lang="ru-RU"/>
        </a:p>
      </dgm:t>
    </dgm:pt>
    <dgm:pt modelId="{26F930D4-E3A3-48C2-9B22-10860C9E1A9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Технический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3311267D-EC74-4726-81B3-46A56A11C2D8}" type="parTrans" cxnId="{F824CB40-4D9F-4256-8382-A8EB0B2A1C6E}">
      <dgm:prSet/>
      <dgm:spPr/>
      <dgm:t>
        <a:bodyPr/>
        <a:lstStyle/>
        <a:p>
          <a:endParaRPr lang="ru-RU"/>
        </a:p>
      </dgm:t>
    </dgm:pt>
    <dgm:pt modelId="{BDECE1C3-82B3-41CD-A873-C058A51A168B}" type="sibTrans" cxnId="{F824CB40-4D9F-4256-8382-A8EB0B2A1C6E}">
      <dgm:prSet/>
      <dgm:spPr/>
      <dgm:t>
        <a:bodyPr/>
        <a:lstStyle/>
        <a:p>
          <a:endParaRPr lang="ru-RU"/>
        </a:p>
      </dgm:t>
    </dgm:pt>
    <dgm:pt modelId="{D0CD02D2-D107-4C75-B5C0-343B61E810A1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Хозяйственный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74BA637-3C3C-4066-8B4A-5A9058C25ED1}" type="parTrans" cxnId="{9A031607-F33B-4F67-AE6C-F5B6AC91E5B6}">
      <dgm:prSet/>
      <dgm:spPr/>
      <dgm:t>
        <a:bodyPr/>
        <a:lstStyle/>
        <a:p>
          <a:endParaRPr lang="ru-RU"/>
        </a:p>
      </dgm:t>
    </dgm:pt>
    <dgm:pt modelId="{6E15818B-6525-49DF-AA7C-FC92292E7343}" type="sibTrans" cxnId="{9A031607-F33B-4F67-AE6C-F5B6AC91E5B6}">
      <dgm:prSet/>
      <dgm:spPr/>
      <dgm:t>
        <a:bodyPr/>
        <a:lstStyle/>
        <a:p>
          <a:endParaRPr lang="ru-RU"/>
        </a:p>
      </dgm:t>
    </dgm:pt>
    <dgm:pt modelId="{330CACEF-1412-4F85-8A75-C948FA6C27BF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Котельная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D6A03C1-8253-4FEC-B107-9143EBEE2BCE}" type="parTrans" cxnId="{B7A2401E-0BD1-4985-BAD8-1332D4AB384C}">
      <dgm:prSet/>
      <dgm:spPr/>
      <dgm:t>
        <a:bodyPr/>
        <a:lstStyle/>
        <a:p>
          <a:endParaRPr lang="ru-RU"/>
        </a:p>
      </dgm:t>
    </dgm:pt>
    <dgm:pt modelId="{9670F265-316A-4E68-96BD-5C42EDC74BD8}" type="sibTrans" cxnId="{B7A2401E-0BD1-4985-BAD8-1332D4AB384C}">
      <dgm:prSet/>
      <dgm:spPr/>
      <dgm:t>
        <a:bodyPr/>
        <a:lstStyle/>
        <a:p>
          <a:endParaRPr lang="ru-RU"/>
        </a:p>
      </dgm:t>
    </dgm:pt>
    <dgm:pt modelId="{41DFAF84-3BF6-4BE7-96B5-AC289724BC3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Гараж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0C595DC-5D9F-475A-965D-726245CB25E9}" type="parTrans" cxnId="{75CE1C76-46B7-437F-82C5-55F81A850237}">
      <dgm:prSet/>
      <dgm:spPr/>
      <dgm:t>
        <a:bodyPr/>
        <a:lstStyle/>
        <a:p>
          <a:endParaRPr lang="ru-RU"/>
        </a:p>
      </dgm:t>
    </dgm:pt>
    <dgm:pt modelId="{1D338684-3D09-467B-94C5-B18D7490F1D9}" type="sibTrans" cxnId="{75CE1C76-46B7-437F-82C5-55F81A850237}">
      <dgm:prSet/>
      <dgm:spPr/>
      <dgm:t>
        <a:bodyPr/>
        <a:lstStyle/>
        <a:p>
          <a:endParaRPr lang="ru-RU"/>
        </a:p>
      </dgm:t>
    </dgm:pt>
    <dgm:pt modelId="{E19216E6-7AA5-4F2B-8496-94E5585E193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Юридический отдел                                            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Специалист по связям с обществен-</a:t>
          </a:r>
          <a:r>
            <a:rPr lang="ru-RU" sz="800" dirty="0" err="1" smtClean="0">
              <a:latin typeface="Arial Narrow" panose="020B0606020202030204" pitchFamily="34" charset="0"/>
            </a:rPr>
            <a:t>ностью</a:t>
          </a:r>
          <a:endParaRPr lang="ru-RU" sz="800" dirty="0" smtClean="0">
            <a:latin typeface="Arial Narrow" panose="020B060602020203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800" dirty="0" smtClean="0">
            <a:latin typeface="Arial Narrow" panose="020B060602020203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Контрактная служба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Канцелярия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Специалист по охране труда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 кадров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800" dirty="0" smtClean="0">
            <a:latin typeface="Arial Narrow" panose="020B0606020202030204" pitchFamily="34" charset="0"/>
          </a:endParaRPr>
        </a:p>
      </dgm:t>
    </dgm:pt>
    <dgm:pt modelId="{1BE4F70C-FF15-4DB1-ABDA-1740F5CB1B03}" type="sibTrans" cxnId="{9F922050-5708-41AE-82C5-214CB38B8BE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CA8D01C-34C8-48FE-90D0-1EDB388820E9}" type="parTrans" cxnId="{9F922050-5708-41AE-82C5-214CB38B8BE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C22CB521-698F-4C96-AAC8-EEA975FAFDEE}" type="pres">
      <dgm:prSet presAssocID="{2E22FF18-FA3E-4B68-BD98-6A2D2E11C7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160F28-5E76-4FAD-A1E7-040FA784ED5A}" type="pres">
      <dgm:prSet presAssocID="{2C3009CD-BF00-4B94-A30F-0473391B3F1A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0C4C3BE-9B58-43F4-B63C-41904B773CC9}" type="pres">
      <dgm:prSet presAssocID="{2C3009CD-BF00-4B94-A30F-0473391B3F1A}" presName="rootComposite1" presStyleCnt="0"/>
      <dgm:spPr/>
      <dgm:t>
        <a:bodyPr/>
        <a:lstStyle/>
        <a:p>
          <a:endParaRPr lang="ru-RU"/>
        </a:p>
      </dgm:t>
    </dgm:pt>
    <dgm:pt modelId="{46E10461-319E-4BCA-ADC4-A49951E55C06}" type="pres">
      <dgm:prSet presAssocID="{2C3009CD-BF00-4B94-A30F-0473391B3F1A}" presName="rootText1" presStyleLbl="node0" presStyleIdx="0" presStyleCnt="1" custScaleX="141280" custScaleY="149658">
        <dgm:presLayoutVars>
          <dgm:chPref val="3"/>
        </dgm:presLayoutVars>
      </dgm:prSet>
      <dgm:spPr>
        <a:prstGeom prst="round2DiagRect">
          <a:avLst/>
        </a:prstGeom>
      </dgm:spPr>
      <dgm:t>
        <a:bodyPr/>
        <a:lstStyle/>
        <a:p>
          <a:endParaRPr lang="ru-RU"/>
        </a:p>
      </dgm:t>
    </dgm:pt>
    <dgm:pt modelId="{FD754318-961F-4EF0-91CD-B25D26EEEC33}" type="pres">
      <dgm:prSet presAssocID="{2C3009CD-BF00-4B94-A30F-0473391B3F1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66D4196-EC4C-4F08-B794-D05E33232537}" type="pres">
      <dgm:prSet presAssocID="{2C3009CD-BF00-4B94-A30F-0473391B3F1A}" presName="hierChild2" presStyleCnt="0"/>
      <dgm:spPr/>
      <dgm:t>
        <a:bodyPr/>
        <a:lstStyle/>
        <a:p>
          <a:endParaRPr lang="ru-RU"/>
        </a:p>
      </dgm:t>
    </dgm:pt>
    <dgm:pt modelId="{263AAABD-7890-4641-9865-857D6B0C7C31}" type="pres">
      <dgm:prSet presAssocID="{0E2B1E1D-B7E7-4C42-9CFB-45A8E922CBA4}" presName="Name37" presStyleLbl="parChTrans1D2" presStyleIdx="0" presStyleCnt="12"/>
      <dgm:spPr/>
      <dgm:t>
        <a:bodyPr/>
        <a:lstStyle/>
        <a:p>
          <a:endParaRPr lang="ru-RU"/>
        </a:p>
      </dgm:t>
    </dgm:pt>
    <dgm:pt modelId="{78A56D6A-F7A1-49B2-84EE-499B5A29535B}" type="pres">
      <dgm:prSet presAssocID="{29348158-B266-428A-86EB-0D0E68902360}" presName="hierRoot2" presStyleCnt="0">
        <dgm:presLayoutVars>
          <dgm:hierBranch val="hang"/>
        </dgm:presLayoutVars>
      </dgm:prSet>
      <dgm:spPr/>
      <dgm:t>
        <a:bodyPr/>
        <a:lstStyle/>
        <a:p>
          <a:endParaRPr lang="ru-RU"/>
        </a:p>
      </dgm:t>
    </dgm:pt>
    <dgm:pt modelId="{2E2526F3-BF46-48FF-B02C-F67AC71F6F92}" type="pres">
      <dgm:prSet presAssocID="{29348158-B266-428A-86EB-0D0E68902360}" presName="rootComposite" presStyleCnt="0"/>
      <dgm:spPr/>
      <dgm:t>
        <a:bodyPr/>
        <a:lstStyle/>
        <a:p>
          <a:endParaRPr lang="ru-RU"/>
        </a:p>
      </dgm:t>
    </dgm:pt>
    <dgm:pt modelId="{C96ADB01-B37F-43CA-8478-772E5587233A}" type="pres">
      <dgm:prSet presAssocID="{29348158-B266-428A-86EB-0D0E68902360}" presName="rootText" presStyleLbl="node2" presStyleIdx="0" presStyleCnt="11" custScaleX="182994" custScaleY="141324" custLinFactNeighborX="-7695" custLinFactNeighborY="-2228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71ACA11-9298-4E42-9F3B-D5836045EC09}" type="pres">
      <dgm:prSet presAssocID="{29348158-B266-428A-86EB-0D0E68902360}" presName="rootConnector" presStyleLbl="node2" presStyleIdx="0" presStyleCnt="11"/>
      <dgm:spPr/>
      <dgm:t>
        <a:bodyPr/>
        <a:lstStyle/>
        <a:p>
          <a:endParaRPr lang="ru-RU"/>
        </a:p>
      </dgm:t>
    </dgm:pt>
    <dgm:pt modelId="{1A3228D7-1967-4580-836A-3CA56E05095C}" type="pres">
      <dgm:prSet presAssocID="{29348158-B266-428A-86EB-0D0E68902360}" presName="hierChild4" presStyleCnt="0"/>
      <dgm:spPr/>
      <dgm:t>
        <a:bodyPr/>
        <a:lstStyle/>
        <a:p>
          <a:endParaRPr lang="ru-RU"/>
        </a:p>
      </dgm:t>
    </dgm:pt>
    <dgm:pt modelId="{A447AC89-D81F-42D8-B418-A4DE62355E46}" type="pres">
      <dgm:prSet presAssocID="{1E570368-E231-43F0-954D-A77BB6137BB7}" presName="Name48" presStyleLbl="parChTrans1D3" presStyleIdx="0" presStyleCnt="27"/>
      <dgm:spPr/>
      <dgm:t>
        <a:bodyPr/>
        <a:lstStyle/>
        <a:p>
          <a:endParaRPr lang="ru-RU"/>
        </a:p>
      </dgm:t>
    </dgm:pt>
    <dgm:pt modelId="{C7F7AFC9-EF90-4D65-B100-564C47305575}" type="pres">
      <dgm:prSet presAssocID="{19D8B17B-CE24-4D1E-969F-9FA6027D305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91B3170-4D39-4828-92D1-71B030DF69A9}" type="pres">
      <dgm:prSet presAssocID="{19D8B17B-CE24-4D1E-969F-9FA6027D3057}" presName="rootComposite" presStyleCnt="0"/>
      <dgm:spPr/>
      <dgm:t>
        <a:bodyPr/>
        <a:lstStyle/>
        <a:p>
          <a:endParaRPr lang="ru-RU"/>
        </a:p>
      </dgm:t>
    </dgm:pt>
    <dgm:pt modelId="{A3759C26-A6F7-4E82-AC56-ADF32748299F}" type="pres">
      <dgm:prSet presAssocID="{19D8B17B-CE24-4D1E-969F-9FA6027D3057}" presName="rootText" presStyleLbl="node3" presStyleIdx="0" presStyleCnt="27" custScaleX="188268" custScaleY="463862" custLinFactX="120551" custLinFactNeighborX="200000" custLinFactNeighborY="5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21412B-4C37-492D-8063-E4CC4A56EAFA}" type="pres">
      <dgm:prSet presAssocID="{19D8B17B-CE24-4D1E-969F-9FA6027D3057}" presName="rootConnector" presStyleLbl="node3" presStyleIdx="0" presStyleCnt="27"/>
      <dgm:spPr/>
      <dgm:t>
        <a:bodyPr/>
        <a:lstStyle/>
        <a:p>
          <a:endParaRPr lang="ru-RU"/>
        </a:p>
      </dgm:t>
    </dgm:pt>
    <dgm:pt modelId="{1291A3FF-12CA-4E06-95A4-65CCB97961A2}" type="pres">
      <dgm:prSet presAssocID="{19D8B17B-CE24-4D1E-969F-9FA6027D3057}" presName="hierChild4" presStyleCnt="0"/>
      <dgm:spPr/>
      <dgm:t>
        <a:bodyPr/>
        <a:lstStyle/>
        <a:p>
          <a:endParaRPr lang="ru-RU"/>
        </a:p>
      </dgm:t>
    </dgm:pt>
    <dgm:pt modelId="{10397C15-795C-4AE2-A462-ED6D05A2FD77}" type="pres">
      <dgm:prSet presAssocID="{19D8B17B-CE24-4D1E-969F-9FA6027D3057}" presName="hierChild5" presStyleCnt="0"/>
      <dgm:spPr/>
      <dgm:t>
        <a:bodyPr/>
        <a:lstStyle/>
        <a:p>
          <a:endParaRPr lang="ru-RU"/>
        </a:p>
      </dgm:t>
    </dgm:pt>
    <dgm:pt modelId="{6FCBA241-F9A4-4429-8CB8-D7906290414C}" type="pres">
      <dgm:prSet presAssocID="{6B6FFE77-44CD-472E-949E-8EA01E6A2FFE}" presName="Name48" presStyleLbl="parChTrans1D3" presStyleIdx="1" presStyleCnt="27"/>
      <dgm:spPr/>
      <dgm:t>
        <a:bodyPr/>
        <a:lstStyle/>
        <a:p>
          <a:endParaRPr lang="ru-RU"/>
        </a:p>
      </dgm:t>
    </dgm:pt>
    <dgm:pt modelId="{3BB87531-A346-4E24-AAD3-1B6B79DF6923}" type="pres">
      <dgm:prSet presAssocID="{C54853A8-E88E-4AEE-AFB1-60D9000E8897}" presName="hierRoot2" presStyleCnt="0">
        <dgm:presLayoutVars>
          <dgm:hierBranch val="hang"/>
        </dgm:presLayoutVars>
      </dgm:prSet>
      <dgm:spPr/>
      <dgm:t>
        <a:bodyPr/>
        <a:lstStyle/>
        <a:p>
          <a:endParaRPr lang="ru-RU"/>
        </a:p>
      </dgm:t>
    </dgm:pt>
    <dgm:pt modelId="{FD5E7C4F-94F1-42A3-872D-CD4281B0F9AA}" type="pres">
      <dgm:prSet presAssocID="{C54853A8-E88E-4AEE-AFB1-60D9000E8897}" presName="rootComposite" presStyleCnt="0"/>
      <dgm:spPr/>
      <dgm:t>
        <a:bodyPr/>
        <a:lstStyle/>
        <a:p>
          <a:endParaRPr lang="ru-RU"/>
        </a:p>
      </dgm:t>
    </dgm:pt>
    <dgm:pt modelId="{DD8D2EA0-C816-41FA-A9CB-6EF5456192C1}" type="pres">
      <dgm:prSet presAssocID="{C54853A8-E88E-4AEE-AFB1-60D9000E8897}" presName="rootText" presStyleLbl="node3" presStyleIdx="1" presStyleCnt="27" custScaleX="275058" custScaleY="807307" custLinFactX="-116096" custLinFactNeighborX="-200000" custLinFactNeighborY="610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1588C8-5319-45B5-ADA1-8A982DD71649}" type="pres">
      <dgm:prSet presAssocID="{C54853A8-E88E-4AEE-AFB1-60D9000E8897}" presName="rootConnector" presStyleLbl="node3" presStyleIdx="1" presStyleCnt="27"/>
      <dgm:spPr/>
      <dgm:t>
        <a:bodyPr/>
        <a:lstStyle/>
        <a:p>
          <a:endParaRPr lang="ru-RU"/>
        </a:p>
      </dgm:t>
    </dgm:pt>
    <dgm:pt modelId="{2EBA450F-25F5-4E37-9E84-EA404C9AC667}" type="pres">
      <dgm:prSet presAssocID="{C54853A8-E88E-4AEE-AFB1-60D9000E8897}" presName="hierChild4" presStyleCnt="0"/>
      <dgm:spPr/>
      <dgm:t>
        <a:bodyPr/>
        <a:lstStyle/>
        <a:p>
          <a:endParaRPr lang="ru-RU"/>
        </a:p>
      </dgm:t>
    </dgm:pt>
    <dgm:pt modelId="{5C7F96A9-7449-4DC8-8DE6-C4FC1F33841F}" type="pres">
      <dgm:prSet presAssocID="{C54853A8-E88E-4AEE-AFB1-60D9000E8897}" presName="hierChild5" presStyleCnt="0"/>
      <dgm:spPr/>
      <dgm:t>
        <a:bodyPr/>
        <a:lstStyle/>
        <a:p>
          <a:endParaRPr lang="ru-RU"/>
        </a:p>
      </dgm:t>
    </dgm:pt>
    <dgm:pt modelId="{AB75B62C-353B-456B-B909-D5C0A0A0A241}" type="pres">
      <dgm:prSet presAssocID="{BAAD2AB2-661C-45F3-A6C6-9A6363FB9A82}" presName="Name48" presStyleLbl="parChTrans1D3" presStyleIdx="2" presStyleCnt="27"/>
      <dgm:spPr/>
      <dgm:t>
        <a:bodyPr/>
        <a:lstStyle/>
        <a:p>
          <a:endParaRPr lang="ru-RU"/>
        </a:p>
      </dgm:t>
    </dgm:pt>
    <dgm:pt modelId="{9490C74C-1D47-4677-A4E0-C7D555CA80E8}" type="pres">
      <dgm:prSet presAssocID="{126267E8-43F4-4179-9450-03FA82450F6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5838D4E-A7D3-4240-B21F-586B58ECAF7D}" type="pres">
      <dgm:prSet presAssocID="{126267E8-43F4-4179-9450-03FA82450F6B}" presName="rootComposite" presStyleCnt="0"/>
      <dgm:spPr/>
      <dgm:t>
        <a:bodyPr/>
        <a:lstStyle/>
        <a:p>
          <a:endParaRPr lang="ru-RU"/>
        </a:p>
      </dgm:t>
    </dgm:pt>
    <dgm:pt modelId="{48FB044B-E63A-4E2C-AF20-D6BF0981F90C}" type="pres">
      <dgm:prSet presAssocID="{126267E8-43F4-4179-9450-03FA82450F6B}" presName="rootText" presStyleLbl="node3" presStyleIdx="2" presStyleCnt="27" custScaleX="270321" custScaleY="898139" custLinFactY="100000" custLinFactNeighborX="291" custLinFactNeighborY="1589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6197B-108B-4E47-B130-0E292E5D1B13}" type="pres">
      <dgm:prSet presAssocID="{126267E8-43F4-4179-9450-03FA82450F6B}" presName="rootConnector" presStyleLbl="node3" presStyleIdx="2" presStyleCnt="27"/>
      <dgm:spPr/>
      <dgm:t>
        <a:bodyPr/>
        <a:lstStyle/>
        <a:p>
          <a:endParaRPr lang="ru-RU"/>
        </a:p>
      </dgm:t>
    </dgm:pt>
    <dgm:pt modelId="{17EE0EB8-2E29-4F5A-AF1E-A678A5282F87}" type="pres">
      <dgm:prSet presAssocID="{126267E8-43F4-4179-9450-03FA82450F6B}" presName="hierChild4" presStyleCnt="0"/>
      <dgm:spPr/>
      <dgm:t>
        <a:bodyPr/>
        <a:lstStyle/>
        <a:p>
          <a:endParaRPr lang="ru-RU"/>
        </a:p>
      </dgm:t>
    </dgm:pt>
    <dgm:pt modelId="{CE7D814D-E59D-4A8B-807D-649FE8993F09}" type="pres">
      <dgm:prSet presAssocID="{126267E8-43F4-4179-9450-03FA82450F6B}" presName="hierChild5" presStyleCnt="0"/>
      <dgm:spPr/>
      <dgm:t>
        <a:bodyPr/>
        <a:lstStyle/>
        <a:p>
          <a:endParaRPr lang="ru-RU"/>
        </a:p>
      </dgm:t>
    </dgm:pt>
    <dgm:pt modelId="{B3A99FE4-CC52-4A4B-A511-9623B7AC0A85}" type="pres">
      <dgm:prSet presAssocID="{48D684F6-CA68-4E37-BB09-722D273E7455}" presName="Name48" presStyleLbl="parChTrans1D3" presStyleIdx="3" presStyleCnt="27"/>
      <dgm:spPr/>
      <dgm:t>
        <a:bodyPr/>
        <a:lstStyle/>
        <a:p>
          <a:endParaRPr lang="ru-RU"/>
        </a:p>
      </dgm:t>
    </dgm:pt>
    <dgm:pt modelId="{468C4340-0757-48F2-AA95-83F10B350DD9}" type="pres">
      <dgm:prSet presAssocID="{7E60CBC8-EEA0-4774-8504-C5E4533D81C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B43E1B8-7D24-4AE1-9648-3FC52FD3F103}" type="pres">
      <dgm:prSet presAssocID="{7E60CBC8-EEA0-4774-8504-C5E4533D81CC}" presName="rootComposite" presStyleCnt="0"/>
      <dgm:spPr/>
      <dgm:t>
        <a:bodyPr/>
        <a:lstStyle/>
        <a:p>
          <a:endParaRPr lang="ru-RU"/>
        </a:p>
      </dgm:t>
    </dgm:pt>
    <dgm:pt modelId="{3AFB3276-A0FC-4CCD-AC91-6780BB884D31}" type="pres">
      <dgm:prSet presAssocID="{7E60CBC8-EEA0-4774-8504-C5E4533D81CC}" presName="rootText" presStyleLbl="node3" presStyleIdx="3" presStyleCnt="27" custScaleX="222296" custScaleY="392042" custLinFactY="1062171" custLinFactNeighborX="20383" custLinFactNeighborY="1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32A4D3-5E6D-4558-99AD-A55B20DB042B}" type="pres">
      <dgm:prSet presAssocID="{7E60CBC8-EEA0-4774-8504-C5E4533D81CC}" presName="rootConnector" presStyleLbl="node3" presStyleIdx="3" presStyleCnt="27"/>
      <dgm:spPr/>
      <dgm:t>
        <a:bodyPr/>
        <a:lstStyle/>
        <a:p>
          <a:endParaRPr lang="ru-RU"/>
        </a:p>
      </dgm:t>
    </dgm:pt>
    <dgm:pt modelId="{7866D40B-226E-4105-824F-85E7F9141905}" type="pres">
      <dgm:prSet presAssocID="{7E60CBC8-EEA0-4774-8504-C5E4533D81CC}" presName="hierChild4" presStyleCnt="0"/>
      <dgm:spPr/>
      <dgm:t>
        <a:bodyPr/>
        <a:lstStyle/>
        <a:p>
          <a:endParaRPr lang="ru-RU"/>
        </a:p>
      </dgm:t>
    </dgm:pt>
    <dgm:pt modelId="{E995A89C-DF40-440F-91B8-58DC30D81AE6}" type="pres">
      <dgm:prSet presAssocID="{7E60CBC8-EEA0-4774-8504-C5E4533D81CC}" presName="hierChild5" presStyleCnt="0"/>
      <dgm:spPr/>
      <dgm:t>
        <a:bodyPr/>
        <a:lstStyle/>
        <a:p>
          <a:endParaRPr lang="ru-RU"/>
        </a:p>
      </dgm:t>
    </dgm:pt>
    <dgm:pt modelId="{1507FB33-E19C-4D20-97A8-CAD0F0F89A79}" type="pres">
      <dgm:prSet presAssocID="{DBC78287-B97A-40C8-9176-653305060C32}" presName="Name48" presStyleLbl="parChTrans1D3" presStyleIdx="4" presStyleCnt="27"/>
      <dgm:spPr/>
      <dgm:t>
        <a:bodyPr/>
        <a:lstStyle/>
        <a:p>
          <a:endParaRPr lang="ru-RU"/>
        </a:p>
      </dgm:t>
    </dgm:pt>
    <dgm:pt modelId="{B8624591-84FE-4DDE-899C-3BC7065A1C9C}" type="pres">
      <dgm:prSet presAssocID="{B2FA27D5-2BEE-4358-AB2B-F0CCBCF52A2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D9A30DA-4BD3-4696-B79D-2346EBB525C0}" type="pres">
      <dgm:prSet presAssocID="{B2FA27D5-2BEE-4358-AB2B-F0CCBCF52A20}" presName="rootComposite" presStyleCnt="0"/>
      <dgm:spPr/>
      <dgm:t>
        <a:bodyPr/>
        <a:lstStyle/>
        <a:p>
          <a:endParaRPr lang="ru-RU"/>
        </a:p>
      </dgm:t>
    </dgm:pt>
    <dgm:pt modelId="{906F9494-24CF-49A0-B2C1-09CF00CE7C18}" type="pres">
      <dgm:prSet presAssocID="{B2FA27D5-2BEE-4358-AB2B-F0CCBCF52A20}" presName="rootText" presStyleLbl="node3" presStyleIdx="4" presStyleCnt="27" custScaleX="248410" custScaleY="557950" custLinFactY="200000" custLinFactNeighborX="16653" custLinFactNeighborY="2642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BCA23C-8192-40CE-803E-3F9C1637A26B}" type="pres">
      <dgm:prSet presAssocID="{B2FA27D5-2BEE-4358-AB2B-F0CCBCF52A20}" presName="rootConnector" presStyleLbl="node3" presStyleIdx="4" presStyleCnt="27"/>
      <dgm:spPr/>
      <dgm:t>
        <a:bodyPr/>
        <a:lstStyle/>
        <a:p>
          <a:endParaRPr lang="ru-RU"/>
        </a:p>
      </dgm:t>
    </dgm:pt>
    <dgm:pt modelId="{071C8DB3-F850-4ABF-BC00-B942F576FBFC}" type="pres">
      <dgm:prSet presAssocID="{B2FA27D5-2BEE-4358-AB2B-F0CCBCF52A20}" presName="hierChild4" presStyleCnt="0"/>
      <dgm:spPr/>
      <dgm:t>
        <a:bodyPr/>
        <a:lstStyle/>
        <a:p>
          <a:endParaRPr lang="ru-RU"/>
        </a:p>
      </dgm:t>
    </dgm:pt>
    <dgm:pt modelId="{37A1F551-41D0-4D6F-BCE6-7AC48412F48A}" type="pres">
      <dgm:prSet presAssocID="{B2FA27D5-2BEE-4358-AB2B-F0CCBCF52A20}" presName="hierChild5" presStyleCnt="0"/>
      <dgm:spPr/>
      <dgm:t>
        <a:bodyPr/>
        <a:lstStyle/>
        <a:p>
          <a:endParaRPr lang="ru-RU"/>
        </a:p>
      </dgm:t>
    </dgm:pt>
    <dgm:pt modelId="{74350F14-99B7-4F3C-A92E-0ED8667CC3AB}" type="pres">
      <dgm:prSet presAssocID="{8E51FB30-BC76-4551-A904-8BAE18DE1B43}" presName="Name48" presStyleLbl="parChTrans1D3" presStyleIdx="5" presStyleCnt="27"/>
      <dgm:spPr/>
      <dgm:t>
        <a:bodyPr/>
        <a:lstStyle/>
        <a:p>
          <a:endParaRPr lang="ru-RU"/>
        </a:p>
      </dgm:t>
    </dgm:pt>
    <dgm:pt modelId="{54FDBAAC-A5CA-4329-8AED-3869AA68B74A}" type="pres">
      <dgm:prSet presAssocID="{28524B43-073C-4B5F-800F-1363463F5B6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D5DF4EAE-12A4-415D-A9EF-88F3B6AE8432}" type="pres">
      <dgm:prSet presAssocID="{28524B43-073C-4B5F-800F-1363463F5B6A}" presName="rootComposite" presStyleCnt="0"/>
      <dgm:spPr/>
      <dgm:t>
        <a:bodyPr/>
        <a:lstStyle/>
        <a:p>
          <a:endParaRPr lang="ru-RU"/>
        </a:p>
      </dgm:t>
    </dgm:pt>
    <dgm:pt modelId="{9BD76601-3CE9-4C2F-9E10-8776292AE77A}" type="pres">
      <dgm:prSet presAssocID="{28524B43-073C-4B5F-800F-1363463F5B6A}" presName="rootText" presStyleLbl="node3" presStyleIdx="5" presStyleCnt="27" custScaleX="139747" custScaleY="163554" custLinFactY="-400000" custLinFactNeighborX="16807" custLinFactNeighborY="-411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155BF7-D766-400A-BCD0-C7F9CAA85E9E}" type="pres">
      <dgm:prSet presAssocID="{28524B43-073C-4B5F-800F-1363463F5B6A}" presName="rootConnector" presStyleLbl="node3" presStyleIdx="5" presStyleCnt="27"/>
      <dgm:spPr/>
      <dgm:t>
        <a:bodyPr/>
        <a:lstStyle/>
        <a:p>
          <a:endParaRPr lang="ru-RU"/>
        </a:p>
      </dgm:t>
    </dgm:pt>
    <dgm:pt modelId="{C47C105A-DE35-413B-92D8-E3CA9F922150}" type="pres">
      <dgm:prSet presAssocID="{28524B43-073C-4B5F-800F-1363463F5B6A}" presName="hierChild4" presStyleCnt="0"/>
      <dgm:spPr/>
      <dgm:t>
        <a:bodyPr/>
        <a:lstStyle/>
        <a:p>
          <a:endParaRPr lang="ru-RU"/>
        </a:p>
      </dgm:t>
    </dgm:pt>
    <dgm:pt modelId="{7550D451-6053-412B-8AE4-8935E79E8011}" type="pres">
      <dgm:prSet presAssocID="{28524B43-073C-4B5F-800F-1363463F5B6A}" presName="hierChild5" presStyleCnt="0"/>
      <dgm:spPr/>
      <dgm:t>
        <a:bodyPr/>
        <a:lstStyle/>
        <a:p>
          <a:endParaRPr lang="ru-RU"/>
        </a:p>
      </dgm:t>
    </dgm:pt>
    <dgm:pt modelId="{15C2FC0D-39B7-4D46-86B1-81BDDDA301E1}" type="pres">
      <dgm:prSet presAssocID="{CD1E9D23-DF1C-4F9F-927F-165B29A41123}" presName="Name48" presStyleLbl="parChTrans1D3" presStyleIdx="6" presStyleCnt="27"/>
      <dgm:spPr/>
      <dgm:t>
        <a:bodyPr/>
        <a:lstStyle/>
        <a:p>
          <a:endParaRPr lang="ru-RU"/>
        </a:p>
      </dgm:t>
    </dgm:pt>
    <dgm:pt modelId="{700B8969-BDFD-48CD-BDA8-036A2B855A67}" type="pres">
      <dgm:prSet presAssocID="{03FDC550-3C33-43DE-9CF9-C1109A378B8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26EC918-FA76-4ECA-A906-08D6C69CC971}" type="pres">
      <dgm:prSet presAssocID="{03FDC550-3C33-43DE-9CF9-C1109A378B8C}" presName="rootComposite" presStyleCnt="0"/>
      <dgm:spPr/>
      <dgm:t>
        <a:bodyPr/>
        <a:lstStyle/>
        <a:p>
          <a:endParaRPr lang="ru-RU"/>
        </a:p>
      </dgm:t>
    </dgm:pt>
    <dgm:pt modelId="{D21983DA-2FC0-428F-AD43-4874796DAA95}" type="pres">
      <dgm:prSet presAssocID="{03FDC550-3C33-43DE-9CF9-C1109A378B8C}" presName="rootText" presStyleLbl="node3" presStyleIdx="6" presStyleCnt="27" custScaleX="295387" custScaleY="1020016" custLinFactX="120551" custLinFactY="-245667" custLinFactNeighborX="200000" custLinFactNeighborY="-3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6EA406-4F1F-4C5C-9F7D-F96442D262C6}" type="pres">
      <dgm:prSet presAssocID="{03FDC550-3C33-43DE-9CF9-C1109A378B8C}" presName="rootConnector" presStyleLbl="node3" presStyleIdx="6" presStyleCnt="27"/>
      <dgm:spPr/>
      <dgm:t>
        <a:bodyPr/>
        <a:lstStyle/>
        <a:p>
          <a:endParaRPr lang="ru-RU"/>
        </a:p>
      </dgm:t>
    </dgm:pt>
    <dgm:pt modelId="{71FDD382-A550-478C-A7D7-CB5B87594CF8}" type="pres">
      <dgm:prSet presAssocID="{03FDC550-3C33-43DE-9CF9-C1109A378B8C}" presName="hierChild4" presStyleCnt="0"/>
      <dgm:spPr/>
      <dgm:t>
        <a:bodyPr/>
        <a:lstStyle/>
        <a:p>
          <a:endParaRPr lang="ru-RU"/>
        </a:p>
      </dgm:t>
    </dgm:pt>
    <dgm:pt modelId="{A760AB47-56DA-4C72-9D7D-E5FD76FDBD28}" type="pres">
      <dgm:prSet presAssocID="{03FDC550-3C33-43DE-9CF9-C1109A378B8C}" presName="hierChild5" presStyleCnt="0"/>
      <dgm:spPr/>
      <dgm:t>
        <a:bodyPr/>
        <a:lstStyle/>
        <a:p>
          <a:endParaRPr lang="ru-RU"/>
        </a:p>
      </dgm:t>
    </dgm:pt>
    <dgm:pt modelId="{8EBE15EC-0871-48FB-8C10-31B4A6428AAB}" type="pres">
      <dgm:prSet presAssocID="{94A5DECF-EF46-446C-8B7B-310FEA91EA1B}" presName="Name48" presStyleLbl="parChTrans1D3" presStyleIdx="7" presStyleCnt="27"/>
      <dgm:spPr/>
      <dgm:t>
        <a:bodyPr/>
        <a:lstStyle/>
        <a:p>
          <a:endParaRPr lang="ru-RU"/>
        </a:p>
      </dgm:t>
    </dgm:pt>
    <dgm:pt modelId="{152C9775-2597-49EA-9D7B-2BC0376A8F83}" type="pres">
      <dgm:prSet presAssocID="{03E91027-5419-4DCC-82FF-328663BB52BD}" presName="hierRoot2" presStyleCnt="0">
        <dgm:presLayoutVars>
          <dgm:hierBranch val="init"/>
        </dgm:presLayoutVars>
      </dgm:prSet>
      <dgm:spPr/>
    </dgm:pt>
    <dgm:pt modelId="{0349F014-B5FF-4B60-BD3A-905C1F35F855}" type="pres">
      <dgm:prSet presAssocID="{03E91027-5419-4DCC-82FF-328663BB52BD}" presName="rootComposite" presStyleCnt="0"/>
      <dgm:spPr/>
    </dgm:pt>
    <dgm:pt modelId="{42F8A549-5CE4-4FC5-B747-47DE3B8A7124}" type="pres">
      <dgm:prSet presAssocID="{03E91027-5419-4DCC-82FF-328663BB52BD}" presName="rootText" presStyleLbl="node3" presStyleIdx="7" presStyleCnt="27" custScaleX="123380" custScaleY="219117" custLinFactY="-862600" custLinFactNeighborX="16807" custLinFactNeighborY="-9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387E6A-F97C-4BE7-9339-1B85ED106550}" type="pres">
      <dgm:prSet presAssocID="{03E91027-5419-4DCC-82FF-328663BB52BD}" presName="rootConnector" presStyleLbl="node3" presStyleIdx="7" presStyleCnt="27"/>
      <dgm:spPr/>
      <dgm:t>
        <a:bodyPr/>
        <a:lstStyle/>
        <a:p>
          <a:endParaRPr lang="ru-RU"/>
        </a:p>
      </dgm:t>
    </dgm:pt>
    <dgm:pt modelId="{E029B5CC-88B5-4A40-AA9F-CA7151AB9520}" type="pres">
      <dgm:prSet presAssocID="{03E91027-5419-4DCC-82FF-328663BB52BD}" presName="hierChild4" presStyleCnt="0"/>
      <dgm:spPr/>
    </dgm:pt>
    <dgm:pt modelId="{C89E0E54-D30A-46DF-80FE-FFB5E3979B83}" type="pres">
      <dgm:prSet presAssocID="{03E91027-5419-4DCC-82FF-328663BB52BD}" presName="hierChild5" presStyleCnt="0"/>
      <dgm:spPr/>
    </dgm:pt>
    <dgm:pt modelId="{6AE82ECB-54F7-4535-B30D-362AEF6FFB96}" type="pres">
      <dgm:prSet presAssocID="{C997A00F-9B6D-4671-B4D3-6E6387384B76}" presName="Name48" presStyleLbl="parChTrans1D3" presStyleIdx="8" presStyleCnt="27"/>
      <dgm:spPr/>
      <dgm:t>
        <a:bodyPr/>
        <a:lstStyle/>
        <a:p>
          <a:endParaRPr lang="ru-RU"/>
        </a:p>
      </dgm:t>
    </dgm:pt>
    <dgm:pt modelId="{1A45242B-F3C3-4B53-984D-F65D17620C31}" type="pres">
      <dgm:prSet presAssocID="{21782139-C86E-4581-9BBC-6EBC4E7EACAB}" presName="hierRoot2" presStyleCnt="0">
        <dgm:presLayoutVars>
          <dgm:hierBranch val="init"/>
        </dgm:presLayoutVars>
      </dgm:prSet>
      <dgm:spPr/>
    </dgm:pt>
    <dgm:pt modelId="{D10E627B-01F0-46A6-8374-B280A35BFAF7}" type="pres">
      <dgm:prSet presAssocID="{21782139-C86E-4581-9BBC-6EBC4E7EACAB}" presName="rootComposite" presStyleCnt="0"/>
      <dgm:spPr/>
    </dgm:pt>
    <dgm:pt modelId="{1A63019F-ED15-477C-9731-A52F3775D1A6}" type="pres">
      <dgm:prSet presAssocID="{21782139-C86E-4581-9BBC-6EBC4E7EACAB}" presName="rootText" presStyleLbl="node3" presStyleIdx="8" presStyleCnt="27" custScaleX="146103" custScaleY="163823" custLinFactX="120551" custLinFactY="-1059121" custLinFactNeighborX="200000" custLinFactNeighborY="-1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41E4D7-5EFE-43A8-91C4-DE146348C775}" type="pres">
      <dgm:prSet presAssocID="{21782139-C86E-4581-9BBC-6EBC4E7EACAB}" presName="rootConnector" presStyleLbl="node3" presStyleIdx="8" presStyleCnt="27"/>
      <dgm:spPr/>
      <dgm:t>
        <a:bodyPr/>
        <a:lstStyle/>
        <a:p>
          <a:endParaRPr lang="ru-RU"/>
        </a:p>
      </dgm:t>
    </dgm:pt>
    <dgm:pt modelId="{9717D9AD-06A2-41C3-8B7C-E22C62075887}" type="pres">
      <dgm:prSet presAssocID="{21782139-C86E-4581-9BBC-6EBC4E7EACAB}" presName="hierChild4" presStyleCnt="0"/>
      <dgm:spPr/>
    </dgm:pt>
    <dgm:pt modelId="{456D8EBE-3A07-4AF1-A8B6-084A63092AD1}" type="pres">
      <dgm:prSet presAssocID="{21782139-C86E-4581-9BBC-6EBC4E7EACAB}" presName="hierChild5" presStyleCnt="0"/>
      <dgm:spPr/>
    </dgm:pt>
    <dgm:pt modelId="{79F7509C-ABD9-4A36-953C-F636EEA43C65}" type="pres">
      <dgm:prSet presAssocID="{E690B425-E7C2-4A1C-B1A1-C7E37B160D6C}" presName="Name48" presStyleLbl="parChTrans1D3" presStyleIdx="9" presStyleCnt="27"/>
      <dgm:spPr/>
      <dgm:t>
        <a:bodyPr/>
        <a:lstStyle/>
        <a:p>
          <a:endParaRPr lang="ru-RU"/>
        </a:p>
      </dgm:t>
    </dgm:pt>
    <dgm:pt modelId="{1FFFA9DA-08E7-4FD9-B053-21737CBCD92C}" type="pres">
      <dgm:prSet presAssocID="{3A1BAA27-D059-4148-A46C-E410756EA609}" presName="hierRoot2" presStyleCnt="0">
        <dgm:presLayoutVars>
          <dgm:hierBranch val="init"/>
        </dgm:presLayoutVars>
      </dgm:prSet>
      <dgm:spPr/>
    </dgm:pt>
    <dgm:pt modelId="{585EEC53-0FD3-45C6-9334-C88927B52D49}" type="pres">
      <dgm:prSet presAssocID="{3A1BAA27-D059-4148-A46C-E410756EA609}" presName="rootComposite" presStyleCnt="0"/>
      <dgm:spPr/>
    </dgm:pt>
    <dgm:pt modelId="{36286368-03AA-4C96-8031-1050B6ED28AD}" type="pres">
      <dgm:prSet presAssocID="{3A1BAA27-D059-4148-A46C-E410756EA609}" presName="rootText" presStyleLbl="node3" presStyleIdx="9" presStyleCnt="27" custLinFactY="-900000" custLinFactNeighborX="32916" custLinFactNeighborY="-9347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9E98D1-025A-4A57-B3E1-D1C72B881CCC}" type="pres">
      <dgm:prSet presAssocID="{3A1BAA27-D059-4148-A46C-E410756EA609}" presName="rootConnector" presStyleLbl="node3" presStyleIdx="9" presStyleCnt="27"/>
      <dgm:spPr/>
      <dgm:t>
        <a:bodyPr/>
        <a:lstStyle/>
        <a:p>
          <a:endParaRPr lang="ru-RU"/>
        </a:p>
      </dgm:t>
    </dgm:pt>
    <dgm:pt modelId="{B180A83E-34C6-470A-B533-5A2AD63378CD}" type="pres">
      <dgm:prSet presAssocID="{3A1BAA27-D059-4148-A46C-E410756EA609}" presName="hierChild4" presStyleCnt="0"/>
      <dgm:spPr/>
    </dgm:pt>
    <dgm:pt modelId="{09C805CD-B2AC-4082-A91B-9E00662516E2}" type="pres">
      <dgm:prSet presAssocID="{3A1BAA27-D059-4148-A46C-E410756EA609}" presName="hierChild5" presStyleCnt="0"/>
      <dgm:spPr/>
    </dgm:pt>
    <dgm:pt modelId="{6A06A80C-3776-438E-8D49-C2B756336CF3}" type="pres">
      <dgm:prSet presAssocID="{29348158-B266-428A-86EB-0D0E68902360}" presName="hierChild5" presStyleCnt="0"/>
      <dgm:spPr/>
      <dgm:t>
        <a:bodyPr/>
        <a:lstStyle/>
        <a:p>
          <a:endParaRPr lang="ru-RU"/>
        </a:p>
      </dgm:t>
    </dgm:pt>
    <dgm:pt modelId="{298E7AE9-AE08-4BB8-9DF9-3D00E67828D4}" type="pres">
      <dgm:prSet presAssocID="{571275EB-E762-4F38-8296-5B06EEE00FB6}" presName="Name37" presStyleLbl="parChTrans1D2" presStyleIdx="1" presStyleCnt="12"/>
      <dgm:spPr/>
      <dgm:t>
        <a:bodyPr/>
        <a:lstStyle/>
        <a:p>
          <a:endParaRPr lang="ru-RU"/>
        </a:p>
      </dgm:t>
    </dgm:pt>
    <dgm:pt modelId="{3B20298B-D341-4C2C-813A-F50ACB78C145}" type="pres">
      <dgm:prSet presAssocID="{E9869A28-A133-4BF9-9A64-5825EAFFDD2C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87251E3C-86B7-4F26-81AF-0668725EB554}" type="pres">
      <dgm:prSet presAssocID="{E9869A28-A133-4BF9-9A64-5825EAFFDD2C}" presName="rootComposite" presStyleCnt="0"/>
      <dgm:spPr/>
      <dgm:t>
        <a:bodyPr/>
        <a:lstStyle/>
        <a:p>
          <a:endParaRPr lang="ru-RU"/>
        </a:p>
      </dgm:t>
    </dgm:pt>
    <dgm:pt modelId="{3A5378B8-4CD5-4446-A260-3E1155B96C69}" type="pres">
      <dgm:prSet presAssocID="{E9869A28-A133-4BF9-9A64-5825EAFFDD2C}" presName="rootText" presStyleLbl="node2" presStyleIdx="1" presStyleCnt="11" custScaleX="174241" custScaleY="322282" custLinFactX="100000" custLinFactNeighborX="120458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7E93394-DF2F-410D-A9E5-8C9E0C32F0DA}" type="pres">
      <dgm:prSet presAssocID="{E9869A28-A133-4BF9-9A64-5825EAFFDD2C}" presName="rootConnector" presStyleLbl="node2" presStyleIdx="1" presStyleCnt="11"/>
      <dgm:spPr/>
      <dgm:t>
        <a:bodyPr/>
        <a:lstStyle/>
        <a:p>
          <a:endParaRPr lang="ru-RU"/>
        </a:p>
      </dgm:t>
    </dgm:pt>
    <dgm:pt modelId="{3830076D-4CE2-4C88-A637-DBA4F78FC052}" type="pres">
      <dgm:prSet presAssocID="{E9869A28-A133-4BF9-9A64-5825EAFFDD2C}" presName="hierChild4" presStyleCnt="0"/>
      <dgm:spPr/>
      <dgm:t>
        <a:bodyPr/>
        <a:lstStyle/>
        <a:p>
          <a:endParaRPr lang="ru-RU"/>
        </a:p>
      </dgm:t>
    </dgm:pt>
    <dgm:pt modelId="{682E55FA-261D-438F-9423-AB2D0067E084}" type="pres">
      <dgm:prSet presAssocID="{94623C09-84AE-4A63-8B81-33CD0C799130}" presName="Name50" presStyleLbl="parChTrans1D3" presStyleIdx="10" presStyleCnt="27"/>
      <dgm:spPr/>
      <dgm:t>
        <a:bodyPr/>
        <a:lstStyle/>
        <a:p>
          <a:endParaRPr lang="ru-RU"/>
        </a:p>
      </dgm:t>
    </dgm:pt>
    <dgm:pt modelId="{C973F37F-5285-4808-9342-8B8B5A355622}" type="pres">
      <dgm:prSet presAssocID="{AD16A733-4C83-4BFA-9C25-C05FE2B9B1A5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86036A6-4F8F-45D0-9BDC-AFCCE2C66BF1}" type="pres">
      <dgm:prSet presAssocID="{AD16A733-4C83-4BFA-9C25-C05FE2B9B1A5}" presName="rootComposite" presStyleCnt="0"/>
      <dgm:spPr/>
      <dgm:t>
        <a:bodyPr/>
        <a:lstStyle/>
        <a:p>
          <a:endParaRPr lang="ru-RU"/>
        </a:p>
      </dgm:t>
    </dgm:pt>
    <dgm:pt modelId="{6A79665D-4E2B-46DF-A7FA-A4F02D9F613B}" type="pres">
      <dgm:prSet presAssocID="{AD16A733-4C83-4BFA-9C25-C05FE2B9B1A5}" presName="rootText" presStyleLbl="node3" presStyleIdx="10" presStyleCnt="27" custScaleX="140986" custScaleY="206168" custLinFactX="100000" custLinFactNeighborX="114236" custLinFactNeighborY="89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FEB1AF-2EA9-49B4-B3E4-8FE99DF9A177}" type="pres">
      <dgm:prSet presAssocID="{AD16A733-4C83-4BFA-9C25-C05FE2B9B1A5}" presName="rootConnector" presStyleLbl="node3" presStyleIdx="10" presStyleCnt="27"/>
      <dgm:spPr/>
      <dgm:t>
        <a:bodyPr/>
        <a:lstStyle/>
        <a:p>
          <a:endParaRPr lang="ru-RU"/>
        </a:p>
      </dgm:t>
    </dgm:pt>
    <dgm:pt modelId="{A4CCB134-6ACA-47CE-8646-D141E7943F1C}" type="pres">
      <dgm:prSet presAssocID="{AD16A733-4C83-4BFA-9C25-C05FE2B9B1A5}" presName="hierChild4" presStyleCnt="0"/>
      <dgm:spPr/>
      <dgm:t>
        <a:bodyPr/>
        <a:lstStyle/>
        <a:p>
          <a:endParaRPr lang="ru-RU"/>
        </a:p>
      </dgm:t>
    </dgm:pt>
    <dgm:pt modelId="{798C4E46-C17D-4601-870D-CABF84A0E216}" type="pres">
      <dgm:prSet presAssocID="{AD16A733-4C83-4BFA-9C25-C05FE2B9B1A5}" presName="hierChild5" presStyleCnt="0"/>
      <dgm:spPr/>
      <dgm:t>
        <a:bodyPr/>
        <a:lstStyle/>
        <a:p>
          <a:endParaRPr lang="ru-RU"/>
        </a:p>
      </dgm:t>
    </dgm:pt>
    <dgm:pt modelId="{BB9449BE-61C8-4291-B104-B7A310C05EFF}" type="pres">
      <dgm:prSet presAssocID="{0548BC04-E041-45AB-AB08-AD03C3C270BA}" presName="Name50" presStyleLbl="parChTrans1D3" presStyleIdx="11" presStyleCnt="27"/>
      <dgm:spPr/>
      <dgm:t>
        <a:bodyPr/>
        <a:lstStyle/>
        <a:p>
          <a:endParaRPr lang="ru-RU"/>
        </a:p>
      </dgm:t>
    </dgm:pt>
    <dgm:pt modelId="{098B747B-D858-43DB-A2C6-FC0AFECB0DEE}" type="pres">
      <dgm:prSet presAssocID="{FF165BBA-B39A-456D-A119-DF4698D72A7E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A4C7DD4A-0A04-4E9F-9231-373E54938629}" type="pres">
      <dgm:prSet presAssocID="{FF165BBA-B39A-456D-A119-DF4698D72A7E}" presName="rootComposite" presStyleCnt="0"/>
      <dgm:spPr/>
      <dgm:t>
        <a:bodyPr/>
        <a:lstStyle/>
        <a:p>
          <a:endParaRPr lang="ru-RU"/>
        </a:p>
      </dgm:t>
    </dgm:pt>
    <dgm:pt modelId="{4AFA61B5-0362-432B-9E75-2C25F167DF26}" type="pres">
      <dgm:prSet presAssocID="{FF165BBA-B39A-456D-A119-DF4698D72A7E}" presName="rootText" presStyleLbl="node3" presStyleIdx="11" presStyleCnt="27" custScaleX="153343" custScaleY="268577" custLinFactX="100000" custLinFactNeighborX="110065" custLinFactNeighborY="251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CD291-BB52-422B-BCD4-5132A7F89589}" type="pres">
      <dgm:prSet presAssocID="{FF165BBA-B39A-456D-A119-DF4698D72A7E}" presName="rootConnector" presStyleLbl="node3" presStyleIdx="11" presStyleCnt="27"/>
      <dgm:spPr/>
      <dgm:t>
        <a:bodyPr/>
        <a:lstStyle/>
        <a:p>
          <a:endParaRPr lang="ru-RU"/>
        </a:p>
      </dgm:t>
    </dgm:pt>
    <dgm:pt modelId="{FFCA1EBD-58E7-4A9A-81FD-C7EC70D10E60}" type="pres">
      <dgm:prSet presAssocID="{FF165BBA-B39A-456D-A119-DF4698D72A7E}" presName="hierChild4" presStyleCnt="0"/>
      <dgm:spPr/>
      <dgm:t>
        <a:bodyPr/>
        <a:lstStyle/>
        <a:p>
          <a:endParaRPr lang="ru-RU"/>
        </a:p>
      </dgm:t>
    </dgm:pt>
    <dgm:pt modelId="{372A59A0-36F5-4E8F-B2DC-6E7BFC10A231}" type="pres">
      <dgm:prSet presAssocID="{FF165BBA-B39A-456D-A119-DF4698D72A7E}" presName="hierChild5" presStyleCnt="0"/>
      <dgm:spPr/>
      <dgm:t>
        <a:bodyPr/>
        <a:lstStyle/>
        <a:p>
          <a:endParaRPr lang="ru-RU"/>
        </a:p>
      </dgm:t>
    </dgm:pt>
    <dgm:pt modelId="{C07DC3FB-6432-4D85-A1F8-E3EE4B968BDF}" type="pres">
      <dgm:prSet presAssocID="{AB1F8727-DB80-461E-9397-3EA2BC130CD7}" presName="Name50" presStyleLbl="parChTrans1D3" presStyleIdx="12" presStyleCnt="27"/>
      <dgm:spPr/>
      <dgm:t>
        <a:bodyPr/>
        <a:lstStyle/>
        <a:p>
          <a:endParaRPr lang="ru-RU"/>
        </a:p>
      </dgm:t>
    </dgm:pt>
    <dgm:pt modelId="{EFAE7916-9F73-4187-9196-9362660F21B0}" type="pres">
      <dgm:prSet presAssocID="{8A3340D6-96B0-4295-8E6B-DF62C4EC8B3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D8FA0B0A-901E-4EFC-91CB-0AB0BCA5A03D}" type="pres">
      <dgm:prSet presAssocID="{8A3340D6-96B0-4295-8E6B-DF62C4EC8B32}" presName="rootComposite" presStyleCnt="0"/>
      <dgm:spPr/>
      <dgm:t>
        <a:bodyPr/>
        <a:lstStyle/>
        <a:p>
          <a:endParaRPr lang="ru-RU"/>
        </a:p>
      </dgm:t>
    </dgm:pt>
    <dgm:pt modelId="{31666ADB-A209-472B-A1A6-CDA61C2DB760}" type="pres">
      <dgm:prSet presAssocID="{8A3340D6-96B0-4295-8E6B-DF62C4EC8B32}" presName="rootText" presStyleLbl="node3" presStyleIdx="12" presStyleCnt="27" custScaleX="188510" custScaleY="302442" custLinFactX="100000" custLinFactY="175703" custLinFactNeighborX="145232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9C37EA-BD13-4314-9F22-030C6E3CB5C8}" type="pres">
      <dgm:prSet presAssocID="{8A3340D6-96B0-4295-8E6B-DF62C4EC8B32}" presName="rootConnector" presStyleLbl="node3" presStyleIdx="12" presStyleCnt="27"/>
      <dgm:spPr/>
      <dgm:t>
        <a:bodyPr/>
        <a:lstStyle/>
        <a:p>
          <a:endParaRPr lang="ru-RU"/>
        </a:p>
      </dgm:t>
    </dgm:pt>
    <dgm:pt modelId="{13D1956E-A8C5-42DB-B568-72C39ECA369D}" type="pres">
      <dgm:prSet presAssocID="{8A3340D6-96B0-4295-8E6B-DF62C4EC8B32}" presName="hierChild4" presStyleCnt="0"/>
      <dgm:spPr/>
      <dgm:t>
        <a:bodyPr/>
        <a:lstStyle/>
        <a:p>
          <a:endParaRPr lang="ru-RU"/>
        </a:p>
      </dgm:t>
    </dgm:pt>
    <dgm:pt modelId="{E81D6EAF-457F-4D19-9533-6BFFDCA0A0C9}" type="pres">
      <dgm:prSet presAssocID="{8A3340D6-96B0-4295-8E6B-DF62C4EC8B32}" presName="hierChild5" presStyleCnt="0"/>
      <dgm:spPr/>
      <dgm:t>
        <a:bodyPr/>
        <a:lstStyle/>
        <a:p>
          <a:endParaRPr lang="ru-RU"/>
        </a:p>
      </dgm:t>
    </dgm:pt>
    <dgm:pt modelId="{6C3CCF0F-D335-4CC8-86B8-3F8973AEE618}" type="pres">
      <dgm:prSet presAssocID="{86998E02-0644-4175-97C5-27849E4A1FF2}" presName="Name50" presStyleLbl="parChTrans1D3" presStyleIdx="13" presStyleCnt="27"/>
      <dgm:spPr/>
      <dgm:t>
        <a:bodyPr/>
        <a:lstStyle/>
        <a:p>
          <a:endParaRPr lang="ru-RU"/>
        </a:p>
      </dgm:t>
    </dgm:pt>
    <dgm:pt modelId="{52F62119-C25C-4F2A-92C6-FF400CE10B4E}" type="pres">
      <dgm:prSet presAssocID="{E701851A-708A-41A6-B8B3-CD385127427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8A72C5C-F031-400C-B522-18C21C168975}" type="pres">
      <dgm:prSet presAssocID="{E701851A-708A-41A6-B8B3-CD3851274273}" presName="rootComposite" presStyleCnt="0"/>
      <dgm:spPr/>
      <dgm:t>
        <a:bodyPr/>
        <a:lstStyle/>
        <a:p>
          <a:endParaRPr lang="ru-RU"/>
        </a:p>
      </dgm:t>
    </dgm:pt>
    <dgm:pt modelId="{5929A16D-FD3F-425E-90D5-0626DD1926A9}" type="pres">
      <dgm:prSet presAssocID="{E701851A-708A-41A6-B8B3-CD3851274273}" presName="rootText" presStyleLbl="node3" presStyleIdx="13" presStyleCnt="27" custScaleX="168031" custScaleY="145985" custLinFactX="100000" custLinFactY="-100000" custLinFactNeighborX="124753" custLinFactNeighborY="-1331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959FC-C4AB-48AE-BF35-4888A3349F53}" type="pres">
      <dgm:prSet presAssocID="{E701851A-708A-41A6-B8B3-CD3851274273}" presName="rootConnector" presStyleLbl="node3" presStyleIdx="13" presStyleCnt="27"/>
      <dgm:spPr/>
      <dgm:t>
        <a:bodyPr/>
        <a:lstStyle/>
        <a:p>
          <a:endParaRPr lang="ru-RU"/>
        </a:p>
      </dgm:t>
    </dgm:pt>
    <dgm:pt modelId="{B7102829-775F-4F3A-B9C3-FED293468272}" type="pres">
      <dgm:prSet presAssocID="{E701851A-708A-41A6-B8B3-CD3851274273}" presName="hierChild4" presStyleCnt="0"/>
      <dgm:spPr/>
      <dgm:t>
        <a:bodyPr/>
        <a:lstStyle/>
        <a:p>
          <a:endParaRPr lang="ru-RU"/>
        </a:p>
      </dgm:t>
    </dgm:pt>
    <dgm:pt modelId="{EA8FF0B8-ECEA-4B09-94EE-A5BAF888AC6A}" type="pres">
      <dgm:prSet presAssocID="{E701851A-708A-41A6-B8B3-CD3851274273}" presName="hierChild5" presStyleCnt="0"/>
      <dgm:spPr/>
      <dgm:t>
        <a:bodyPr/>
        <a:lstStyle/>
        <a:p>
          <a:endParaRPr lang="ru-RU"/>
        </a:p>
      </dgm:t>
    </dgm:pt>
    <dgm:pt modelId="{FE44331B-02D7-4E44-B16B-EB5EC625EBA3}" type="pres">
      <dgm:prSet presAssocID="{E9869A28-A133-4BF9-9A64-5825EAFFDD2C}" presName="hierChild5" presStyleCnt="0"/>
      <dgm:spPr/>
      <dgm:t>
        <a:bodyPr/>
        <a:lstStyle/>
        <a:p>
          <a:endParaRPr lang="ru-RU"/>
        </a:p>
      </dgm:t>
    </dgm:pt>
    <dgm:pt modelId="{9A260DDF-5B87-491A-A087-1ECF5B5A27A7}" type="pres">
      <dgm:prSet presAssocID="{F310E0D2-274F-4569-9E2A-89F71361D364}" presName="Name37" presStyleLbl="parChTrans1D2" presStyleIdx="2" presStyleCnt="12"/>
      <dgm:spPr/>
      <dgm:t>
        <a:bodyPr/>
        <a:lstStyle/>
        <a:p>
          <a:endParaRPr lang="ru-RU"/>
        </a:p>
      </dgm:t>
    </dgm:pt>
    <dgm:pt modelId="{4D13C899-DC40-4759-8195-90E1EA18A03A}" type="pres">
      <dgm:prSet presAssocID="{933BA574-06BF-44BE-B00D-55DE3542C24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93C4CD3-0257-4B7E-BA6A-E9E64EF224A8}" type="pres">
      <dgm:prSet presAssocID="{933BA574-06BF-44BE-B00D-55DE3542C242}" presName="rootComposite" presStyleCnt="0"/>
      <dgm:spPr/>
      <dgm:t>
        <a:bodyPr/>
        <a:lstStyle/>
        <a:p>
          <a:endParaRPr lang="ru-RU"/>
        </a:p>
      </dgm:t>
    </dgm:pt>
    <dgm:pt modelId="{E8C234DC-6145-4E6A-8E86-AFE397BC3682}" type="pres">
      <dgm:prSet presAssocID="{933BA574-06BF-44BE-B00D-55DE3542C242}" presName="rootText" presStyleLbl="node2" presStyleIdx="2" presStyleCnt="11" custScaleX="231410" custScaleY="316043" custLinFactX="400000" custLinFactNeighborX="428117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F3F0FD6-7035-4960-A3AE-ED744EB94358}" type="pres">
      <dgm:prSet presAssocID="{933BA574-06BF-44BE-B00D-55DE3542C242}" presName="rootConnector" presStyleLbl="node2" presStyleIdx="2" presStyleCnt="11"/>
      <dgm:spPr/>
      <dgm:t>
        <a:bodyPr/>
        <a:lstStyle/>
        <a:p>
          <a:endParaRPr lang="ru-RU"/>
        </a:p>
      </dgm:t>
    </dgm:pt>
    <dgm:pt modelId="{7865E8EF-B8A9-4E85-BC0F-5D67D812AAF6}" type="pres">
      <dgm:prSet presAssocID="{933BA574-06BF-44BE-B00D-55DE3542C242}" presName="hierChild4" presStyleCnt="0"/>
      <dgm:spPr/>
      <dgm:t>
        <a:bodyPr/>
        <a:lstStyle/>
        <a:p>
          <a:endParaRPr lang="ru-RU"/>
        </a:p>
      </dgm:t>
    </dgm:pt>
    <dgm:pt modelId="{CAEBC9B2-FDB4-4846-B670-D70E064ADC64}" type="pres">
      <dgm:prSet presAssocID="{9AC18A5F-E9F3-4266-9972-1E0DDA446947}" presName="Name37" presStyleLbl="parChTrans1D3" presStyleIdx="14" presStyleCnt="27"/>
      <dgm:spPr/>
      <dgm:t>
        <a:bodyPr/>
        <a:lstStyle/>
        <a:p>
          <a:endParaRPr lang="ru-RU"/>
        </a:p>
      </dgm:t>
    </dgm:pt>
    <dgm:pt modelId="{5082303A-2A76-4691-99E9-0A6137BB789A}" type="pres">
      <dgm:prSet presAssocID="{32C1B9D1-4A21-4D84-9475-51FA690A2D52}" presName="hierRoot2" presStyleCnt="0">
        <dgm:presLayoutVars>
          <dgm:hierBranch val="init"/>
        </dgm:presLayoutVars>
      </dgm:prSet>
      <dgm:spPr/>
    </dgm:pt>
    <dgm:pt modelId="{511A1B8F-6CAC-4306-8D0C-C1BF0F9A8212}" type="pres">
      <dgm:prSet presAssocID="{32C1B9D1-4A21-4D84-9475-51FA690A2D52}" presName="rootComposite" presStyleCnt="0"/>
      <dgm:spPr/>
    </dgm:pt>
    <dgm:pt modelId="{D6FAEA07-C3B2-43AE-92AE-D93246678F2B}" type="pres">
      <dgm:prSet presAssocID="{32C1B9D1-4A21-4D84-9475-51FA690A2D52}" presName="rootText" presStyleLbl="node3" presStyleIdx="14" presStyleCnt="27" custScaleX="216213" custLinFactX="400000" custLinFactNeighborX="477049" custLinFactNeighborY="151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41147A-F696-4E88-9582-E21ED4B365DA}" type="pres">
      <dgm:prSet presAssocID="{32C1B9D1-4A21-4D84-9475-51FA690A2D52}" presName="rootConnector" presStyleLbl="node3" presStyleIdx="14" presStyleCnt="27"/>
      <dgm:spPr/>
      <dgm:t>
        <a:bodyPr/>
        <a:lstStyle/>
        <a:p>
          <a:endParaRPr lang="ru-RU"/>
        </a:p>
      </dgm:t>
    </dgm:pt>
    <dgm:pt modelId="{50FB5813-014F-4EA2-B2FB-9AE06B33F1F7}" type="pres">
      <dgm:prSet presAssocID="{32C1B9D1-4A21-4D84-9475-51FA690A2D52}" presName="hierChild4" presStyleCnt="0"/>
      <dgm:spPr/>
    </dgm:pt>
    <dgm:pt modelId="{057139B4-2558-492A-8525-FA8537585218}" type="pres">
      <dgm:prSet presAssocID="{737F0599-479C-46C0-AF85-71EBF28A4671}" presName="Name37" presStyleLbl="parChTrans1D4" presStyleIdx="0" presStyleCnt="1"/>
      <dgm:spPr/>
      <dgm:t>
        <a:bodyPr/>
        <a:lstStyle/>
        <a:p>
          <a:endParaRPr lang="ru-RU"/>
        </a:p>
      </dgm:t>
    </dgm:pt>
    <dgm:pt modelId="{23AAD4D8-52D3-4EF6-98C6-B6094859C482}" type="pres">
      <dgm:prSet presAssocID="{FE7F8512-8263-4034-BEB8-76C6C06025B4}" presName="hierRoot2" presStyleCnt="0">
        <dgm:presLayoutVars>
          <dgm:hierBranch val="init"/>
        </dgm:presLayoutVars>
      </dgm:prSet>
      <dgm:spPr/>
    </dgm:pt>
    <dgm:pt modelId="{226E648C-7A70-4672-95F5-6CFB28C64CAD}" type="pres">
      <dgm:prSet presAssocID="{FE7F8512-8263-4034-BEB8-76C6C06025B4}" presName="rootComposite" presStyleCnt="0"/>
      <dgm:spPr/>
    </dgm:pt>
    <dgm:pt modelId="{2CC7AD5A-123B-4BC2-8708-1AB1D677E4D0}" type="pres">
      <dgm:prSet presAssocID="{FE7F8512-8263-4034-BEB8-76C6C06025B4}" presName="rootText" presStyleLbl="node4" presStyleIdx="0" presStyleCnt="1" custScaleX="219588" custScaleY="248639" custLinFactX="400000" custLinFactNeighborX="456050" custLinFactNeighborY="71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837866-FC7E-4A67-A72B-FB963C1B73E6}" type="pres">
      <dgm:prSet presAssocID="{FE7F8512-8263-4034-BEB8-76C6C06025B4}" presName="rootConnector" presStyleLbl="node4" presStyleIdx="0" presStyleCnt="1"/>
      <dgm:spPr/>
      <dgm:t>
        <a:bodyPr/>
        <a:lstStyle/>
        <a:p>
          <a:endParaRPr lang="ru-RU"/>
        </a:p>
      </dgm:t>
    </dgm:pt>
    <dgm:pt modelId="{5B5DF563-E083-4715-A872-CA6DB9BDF4C6}" type="pres">
      <dgm:prSet presAssocID="{FE7F8512-8263-4034-BEB8-76C6C06025B4}" presName="hierChild4" presStyleCnt="0"/>
      <dgm:spPr/>
    </dgm:pt>
    <dgm:pt modelId="{19690330-F529-44EC-9350-0A0D444A6B1F}" type="pres">
      <dgm:prSet presAssocID="{FE7F8512-8263-4034-BEB8-76C6C06025B4}" presName="hierChild5" presStyleCnt="0"/>
      <dgm:spPr/>
    </dgm:pt>
    <dgm:pt modelId="{98663896-724A-43C5-97BC-2E9EA18C9AC7}" type="pres">
      <dgm:prSet presAssocID="{32C1B9D1-4A21-4D84-9475-51FA690A2D52}" presName="hierChild5" presStyleCnt="0"/>
      <dgm:spPr/>
    </dgm:pt>
    <dgm:pt modelId="{F5D69CF5-5FAE-498A-824A-80F347B80983}" type="pres">
      <dgm:prSet presAssocID="{933BA574-06BF-44BE-B00D-55DE3542C242}" presName="hierChild5" presStyleCnt="0"/>
      <dgm:spPr/>
      <dgm:t>
        <a:bodyPr/>
        <a:lstStyle/>
        <a:p>
          <a:endParaRPr lang="ru-RU"/>
        </a:p>
      </dgm:t>
    </dgm:pt>
    <dgm:pt modelId="{B2CAE236-6AEC-44C0-991A-68AE6919ABC5}" type="pres">
      <dgm:prSet presAssocID="{C28C0AA5-CFCB-48E0-81C4-6CACE9E2AAF1}" presName="Name37" presStyleLbl="parChTrans1D2" presStyleIdx="3" presStyleCnt="12"/>
      <dgm:spPr/>
      <dgm:t>
        <a:bodyPr/>
        <a:lstStyle/>
        <a:p>
          <a:endParaRPr lang="ru-RU"/>
        </a:p>
      </dgm:t>
    </dgm:pt>
    <dgm:pt modelId="{F9A34CA7-A0CF-4306-A305-9C0074B7F83C}" type="pres">
      <dgm:prSet presAssocID="{1EB3E303-37AB-475E-AAFD-6FFDE167E0F9}" presName="hierRoot2" presStyleCnt="0">
        <dgm:presLayoutVars>
          <dgm:hierBranch val="init"/>
        </dgm:presLayoutVars>
      </dgm:prSet>
      <dgm:spPr/>
    </dgm:pt>
    <dgm:pt modelId="{6EBAF2B3-095D-4776-A364-9E6085F5926A}" type="pres">
      <dgm:prSet presAssocID="{1EB3E303-37AB-475E-AAFD-6FFDE167E0F9}" presName="rootComposite" presStyleCnt="0"/>
      <dgm:spPr/>
    </dgm:pt>
    <dgm:pt modelId="{47B63855-6BD1-474A-A9B5-908673C07C4F}" type="pres">
      <dgm:prSet presAssocID="{1EB3E303-37AB-475E-AAFD-6FFDE167E0F9}" presName="rootText" presStyleLbl="node2" presStyleIdx="3" presStyleCnt="11" custScaleX="174539" custScaleY="336209" custLinFactNeighborX="-1853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7E9E371-7B13-4689-B623-75DBEE3ADF72}" type="pres">
      <dgm:prSet presAssocID="{1EB3E303-37AB-475E-AAFD-6FFDE167E0F9}" presName="rootConnector" presStyleLbl="node2" presStyleIdx="3" presStyleCnt="11"/>
      <dgm:spPr/>
      <dgm:t>
        <a:bodyPr/>
        <a:lstStyle/>
        <a:p>
          <a:endParaRPr lang="ru-RU"/>
        </a:p>
      </dgm:t>
    </dgm:pt>
    <dgm:pt modelId="{9B64EE0A-2803-4F9A-A3FD-326B18E11DA8}" type="pres">
      <dgm:prSet presAssocID="{1EB3E303-37AB-475E-AAFD-6FFDE167E0F9}" presName="hierChild4" presStyleCnt="0"/>
      <dgm:spPr/>
    </dgm:pt>
    <dgm:pt modelId="{EB05D1E9-4429-480F-BFDB-6F36468577D3}" type="pres">
      <dgm:prSet presAssocID="{3311267D-EC74-4726-81B3-46A56A11C2D8}" presName="Name37" presStyleLbl="parChTrans1D3" presStyleIdx="15" presStyleCnt="27"/>
      <dgm:spPr/>
      <dgm:t>
        <a:bodyPr/>
        <a:lstStyle/>
        <a:p>
          <a:endParaRPr lang="ru-RU"/>
        </a:p>
      </dgm:t>
    </dgm:pt>
    <dgm:pt modelId="{1CBFB318-53C0-416D-9964-C2F6FE0BC645}" type="pres">
      <dgm:prSet presAssocID="{26F930D4-E3A3-48C2-9B22-10860C9E1A9A}" presName="hierRoot2" presStyleCnt="0">
        <dgm:presLayoutVars>
          <dgm:hierBranch val="init"/>
        </dgm:presLayoutVars>
      </dgm:prSet>
      <dgm:spPr/>
    </dgm:pt>
    <dgm:pt modelId="{07BF1CB9-4499-4159-AB49-EF06D056AB80}" type="pres">
      <dgm:prSet presAssocID="{26F930D4-E3A3-48C2-9B22-10860C9E1A9A}" presName="rootComposite" presStyleCnt="0"/>
      <dgm:spPr/>
    </dgm:pt>
    <dgm:pt modelId="{F141B1A9-34BB-42D4-8F80-CC30EED97091}" type="pres">
      <dgm:prSet presAssocID="{26F930D4-E3A3-48C2-9B22-10860C9E1A9A}" presName="rootText" presStyleLbl="node3" presStyleIdx="15" presStyleCnt="27" custScaleX="150976" custScaleY="133255" custLinFactNeighborX="-19530" custLinFactNeighborY="280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EE55BD-6C5F-444B-8774-FD8A8BC7B9E1}" type="pres">
      <dgm:prSet presAssocID="{26F930D4-E3A3-48C2-9B22-10860C9E1A9A}" presName="rootConnector" presStyleLbl="node3" presStyleIdx="15" presStyleCnt="27"/>
      <dgm:spPr/>
      <dgm:t>
        <a:bodyPr/>
        <a:lstStyle/>
        <a:p>
          <a:endParaRPr lang="ru-RU"/>
        </a:p>
      </dgm:t>
    </dgm:pt>
    <dgm:pt modelId="{B1A6D697-C582-43C7-A96F-607265553DF0}" type="pres">
      <dgm:prSet presAssocID="{26F930D4-E3A3-48C2-9B22-10860C9E1A9A}" presName="hierChild4" presStyleCnt="0"/>
      <dgm:spPr/>
    </dgm:pt>
    <dgm:pt modelId="{377D228C-DFCC-4D17-84FD-27CF2F8CA09C}" type="pres">
      <dgm:prSet presAssocID="{26F930D4-E3A3-48C2-9B22-10860C9E1A9A}" presName="hierChild5" presStyleCnt="0"/>
      <dgm:spPr/>
    </dgm:pt>
    <dgm:pt modelId="{523F01AF-6863-4589-BF3F-3347E9CD8885}" type="pres">
      <dgm:prSet presAssocID="{974BA637-3C3C-4066-8B4A-5A9058C25ED1}" presName="Name37" presStyleLbl="parChTrans1D3" presStyleIdx="16" presStyleCnt="27"/>
      <dgm:spPr/>
      <dgm:t>
        <a:bodyPr/>
        <a:lstStyle/>
        <a:p>
          <a:endParaRPr lang="ru-RU"/>
        </a:p>
      </dgm:t>
    </dgm:pt>
    <dgm:pt modelId="{A813B199-62A3-48C0-8BE8-27903F910D75}" type="pres">
      <dgm:prSet presAssocID="{D0CD02D2-D107-4C75-B5C0-343B61E810A1}" presName="hierRoot2" presStyleCnt="0">
        <dgm:presLayoutVars>
          <dgm:hierBranch val="init"/>
        </dgm:presLayoutVars>
      </dgm:prSet>
      <dgm:spPr/>
    </dgm:pt>
    <dgm:pt modelId="{F49AE0B7-CCCD-4499-A273-446DC6883FFA}" type="pres">
      <dgm:prSet presAssocID="{D0CD02D2-D107-4C75-B5C0-343B61E810A1}" presName="rootComposite" presStyleCnt="0"/>
      <dgm:spPr/>
    </dgm:pt>
    <dgm:pt modelId="{BF5A07CA-15FF-4F28-98F3-EB6B34609E44}" type="pres">
      <dgm:prSet presAssocID="{D0CD02D2-D107-4C75-B5C0-343B61E810A1}" presName="rootText" presStyleLbl="node3" presStyleIdx="16" presStyleCnt="27" custScaleX="160933" custScaleY="165449" custLinFactNeighborX="-19530" custLinFactNeighborY="841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B6F189-F234-47C3-8F9E-8A7913000AB2}" type="pres">
      <dgm:prSet presAssocID="{D0CD02D2-D107-4C75-B5C0-343B61E810A1}" presName="rootConnector" presStyleLbl="node3" presStyleIdx="16" presStyleCnt="27"/>
      <dgm:spPr/>
      <dgm:t>
        <a:bodyPr/>
        <a:lstStyle/>
        <a:p>
          <a:endParaRPr lang="ru-RU"/>
        </a:p>
      </dgm:t>
    </dgm:pt>
    <dgm:pt modelId="{5EEBB1D1-EF48-4292-8E1B-7CE558834A44}" type="pres">
      <dgm:prSet presAssocID="{D0CD02D2-D107-4C75-B5C0-343B61E810A1}" presName="hierChild4" presStyleCnt="0"/>
      <dgm:spPr/>
    </dgm:pt>
    <dgm:pt modelId="{C69C1C95-135A-45C1-8D52-2814DCA065BF}" type="pres">
      <dgm:prSet presAssocID="{D0CD02D2-D107-4C75-B5C0-343B61E810A1}" presName="hierChild5" presStyleCnt="0"/>
      <dgm:spPr/>
    </dgm:pt>
    <dgm:pt modelId="{6D657D56-A11C-480C-92B8-123100974D16}" type="pres">
      <dgm:prSet presAssocID="{6D6A03C1-8253-4FEC-B107-9143EBEE2BCE}" presName="Name37" presStyleLbl="parChTrans1D3" presStyleIdx="17" presStyleCnt="27"/>
      <dgm:spPr/>
      <dgm:t>
        <a:bodyPr/>
        <a:lstStyle/>
        <a:p>
          <a:endParaRPr lang="ru-RU"/>
        </a:p>
      </dgm:t>
    </dgm:pt>
    <dgm:pt modelId="{750EE885-EC02-40F9-AD8F-BC06DBEE06A4}" type="pres">
      <dgm:prSet presAssocID="{330CACEF-1412-4F85-8A75-C948FA6C27BF}" presName="hierRoot2" presStyleCnt="0">
        <dgm:presLayoutVars>
          <dgm:hierBranch val="init"/>
        </dgm:presLayoutVars>
      </dgm:prSet>
      <dgm:spPr/>
    </dgm:pt>
    <dgm:pt modelId="{99474D4C-DDA7-4762-A9E9-64D55BAC98E4}" type="pres">
      <dgm:prSet presAssocID="{330CACEF-1412-4F85-8A75-C948FA6C27BF}" presName="rootComposite" presStyleCnt="0"/>
      <dgm:spPr/>
    </dgm:pt>
    <dgm:pt modelId="{8A55369C-2D69-400A-AAE1-F8838F52C861}" type="pres">
      <dgm:prSet presAssocID="{330CACEF-1412-4F85-8A75-C948FA6C27BF}" presName="rootText" presStyleLbl="node3" presStyleIdx="17" presStyleCnt="27" custLinFactY="8102" custLinFactNeighborX="-1953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5F5E93-A635-4EC7-B038-AAAEEF7F6D72}" type="pres">
      <dgm:prSet presAssocID="{330CACEF-1412-4F85-8A75-C948FA6C27BF}" presName="rootConnector" presStyleLbl="node3" presStyleIdx="17" presStyleCnt="27"/>
      <dgm:spPr/>
      <dgm:t>
        <a:bodyPr/>
        <a:lstStyle/>
        <a:p>
          <a:endParaRPr lang="ru-RU"/>
        </a:p>
      </dgm:t>
    </dgm:pt>
    <dgm:pt modelId="{CB2C96E7-E95F-4A3C-90BE-8E447ED13202}" type="pres">
      <dgm:prSet presAssocID="{330CACEF-1412-4F85-8A75-C948FA6C27BF}" presName="hierChild4" presStyleCnt="0"/>
      <dgm:spPr/>
    </dgm:pt>
    <dgm:pt modelId="{0BF65F27-D97F-472C-B237-544BB4194416}" type="pres">
      <dgm:prSet presAssocID="{330CACEF-1412-4F85-8A75-C948FA6C27BF}" presName="hierChild5" presStyleCnt="0"/>
      <dgm:spPr/>
    </dgm:pt>
    <dgm:pt modelId="{BA45DC77-0F9B-448B-A612-51A4C9205E34}" type="pres">
      <dgm:prSet presAssocID="{80C595DC-5D9F-475A-965D-726245CB25E9}" presName="Name37" presStyleLbl="parChTrans1D3" presStyleIdx="18" presStyleCnt="27"/>
      <dgm:spPr/>
      <dgm:t>
        <a:bodyPr/>
        <a:lstStyle/>
        <a:p>
          <a:endParaRPr lang="ru-RU"/>
        </a:p>
      </dgm:t>
    </dgm:pt>
    <dgm:pt modelId="{05C25777-4ABB-4FF0-BEB3-E6F137086E41}" type="pres">
      <dgm:prSet presAssocID="{41DFAF84-3BF6-4BE7-96B5-AC289724BC3E}" presName="hierRoot2" presStyleCnt="0">
        <dgm:presLayoutVars>
          <dgm:hierBranch val="init"/>
        </dgm:presLayoutVars>
      </dgm:prSet>
      <dgm:spPr/>
    </dgm:pt>
    <dgm:pt modelId="{F450D0E6-A3B1-43B1-9D7E-B72F1F431961}" type="pres">
      <dgm:prSet presAssocID="{41DFAF84-3BF6-4BE7-96B5-AC289724BC3E}" presName="rootComposite" presStyleCnt="0"/>
      <dgm:spPr/>
    </dgm:pt>
    <dgm:pt modelId="{6385E58E-4D28-4D4D-B9C9-E88F6A3D5980}" type="pres">
      <dgm:prSet presAssocID="{41DFAF84-3BF6-4BE7-96B5-AC289724BC3E}" presName="rootText" presStyleLbl="node3" presStyleIdx="18" presStyleCnt="27" custLinFactY="64432" custLinFactNeighborX="-1953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45DA0A-30A5-4D8A-B009-26E375F9693D}" type="pres">
      <dgm:prSet presAssocID="{41DFAF84-3BF6-4BE7-96B5-AC289724BC3E}" presName="rootConnector" presStyleLbl="node3" presStyleIdx="18" presStyleCnt="27"/>
      <dgm:spPr/>
      <dgm:t>
        <a:bodyPr/>
        <a:lstStyle/>
        <a:p>
          <a:endParaRPr lang="ru-RU"/>
        </a:p>
      </dgm:t>
    </dgm:pt>
    <dgm:pt modelId="{A4925FB5-F504-4ABC-BEC6-270CACFDEFEE}" type="pres">
      <dgm:prSet presAssocID="{41DFAF84-3BF6-4BE7-96B5-AC289724BC3E}" presName="hierChild4" presStyleCnt="0"/>
      <dgm:spPr/>
    </dgm:pt>
    <dgm:pt modelId="{061D2B2A-28FB-44FE-B339-E5497D591343}" type="pres">
      <dgm:prSet presAssocID="{41DFAF84-3BF6-4BE7-96B5-AC289724BC3E}" presName="hierChild5" presStyleCnt="0"/>
      <dgm:spPr/>
    </dgm:pt>
    <dgm:pt modelId="{58FD1097-853D-40C5-ADD7-76EC1F865683}" type="pres">
      <dgm:prSet presAssocID="{1EB3E303-37AB-475E-AAFD-6FFDE167E0F9}" presName="hierChild5" presStyleCnt="0"/>
      <dgm:spPr/>
    </dgm:pt>
    <dgm:pt modelId="{F45EAECC-E79C-42E2-BD4D-CB1A009C44AC}" type="pres">
      <dgm:prSet presAssocID="{B21E1566-4148-413A-AE06-C57E8462EFFC}" presName="Name37" presStyleLbl="parChTrans1D2" presStyleIdx="4" presStyleCnt="12"/>
      <dgm:spPr/>
      <dgm:t>
        <a:bodyPr/>
        <a:lstStyle/>
        <a:p>
          <a:endParaRPr lang="ru-RU"/>
        </a:p>
      </dgm:t>
    </dgm:pt>
    <dgm:pt modelId="{5241D6D7-BFF4-4A8B-AC4A-3D62EBF2A03F}" type="pres">
      <dgm:prSet presAssocID="{DB8FDA2D-D955-4500-A0EC-1BAC4B9B5E5A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FCD92F8D-C235-4F61-AD2C-7BE9ACB6AAEF}" type="pres">
      <dgm:prSet presAssocID="{DB8FDA2D-D955-4500-A0EC-1BAC4B9B5E5A}" presName="rootComposite" presStyleCnt="0"/>
      <dgm:spPr/>
      <dgm:t>
        <a:bodyPr/>
        <a:lstStyle/>
        <a:p>
          <a:endParaRPr lang="ru-RU"/>
        </a:p>
      </dgm:t>
    </dgm:pt>
    <dgm:pt modelId="{95658CD9-ED5D-42B8-9076-E7DB7D179C27}" type="pres">
      <dgm:prSet presAssocID="{DB8FDA2D-D955-4500-A0EC-1BAC4B9B5E5A}" presName="rootText" presStyleLbl="node2" presStyleIdx="4" presStyleCnt="11" custScaleX="155117" custScaleY="250338" custLinFactX="433276" custLinFactNeighborX="50000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A08062E-0B73-40D6-8522-0BF5C381DB2A}" type="pres">
      <dgm:prSet presAssocID="{DB8FDA2D-D955-4500-A0EC-1BAC4B9B5E5A}" presName="rootConnector" presStyleLbl="node2" presStyleIdx="4" presStyleCnt="11"/>
      <dgm:spPr/>
      <dgm:t>
        <a:bodyPr/>
        <a:lstStyle/>
        <a:p>
          <a:endParaRPr lang="ru-RU"/>
        </a:p>
      </dgm:t>
    </dgm:pt>
    <dgm:pt modelId="{C4EFEC41-1B4C-422C-926A-438E6D2F4120}" type="pres">
      <dgm:prSet presAssocID="{DB8FDA2D-D955-4500-A0EC-1BAC4B9B5E5A}" presName="hierChild4" presStyleCnt="0"/>
      <dgm:spPr/>
      <dgm:t>
        <a:bodyPr/>
        <a:lstStyle/>
        <a:p>
          <a:endParaRPr lang="ru-RU"/>
        </a:p>
      </dgm:t>
    </dgm:pt>
    <dgm:pt modelId="{151C0FA3-C258-4902-80A6-47809D06B15E}" type="pres">
      <dgm:prSet presAssocID="{FC30E3F2-5D68-4C26-B7D5-3B2AD6F9ECBA}" presName="Name50" presStyleLbl="parChTrans1D3" presStyleIdx="19" presStyleCnt="27"/>
      <dgm:spPr/>
      <dgm:t>
        <a:bodyPr/>
        <a:lstStyle/>
        <a:p>
          <a:endParaRPr lang="ru-RU"/>
        </a:p>
      </dgm:t>
    </dgm:pt>
    <dgm:pt modelId="{302BA6CD-B3A5-4F80-889F-8C1427985E31}" type="pres">
      <dgm:prSet presAssocID="{49CAEEDE-6C16-4B61-8D92-C368042F4CA3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4A669E43-75CF-4AE8-AB5D-07019DD4FD73}" type="pres">
      <dgm:prSet presAssocID="{49CAEEDE-6C16-4B61-8D92-C368042F4CA3}" presName="rootComposite" presStyleCnt="0"/>
      <dgm:spPr/>
      <dgm:t>
        <a:bodyPr/>
        <a:lstStyle/>
        <a:p>
          <a:endParaRPr lang="ru-RU"/>
        </a:p>
      </dgm:t>
    </dgm:pt>
    <dgm:pt modelId="{E2E43D19-4734-4484-B006-1240DA3573CD}" type="pres">
      <dgm:prSet presAssocID="{49CAEEDE-6C16-4B61-8D92-C368042F4CA3}" presName="rootText" presStyleLbl="node3" presStyleIdx="19" presStyleCnt="27" custScaleX="145985" custScaleY="153555" custLinFactX="411024" custLinFactNeighborX="500000" custLinFactNeighborY="14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FCCEB2-CA08-4FC6-96AA-4DF491F0BFB8}" type="pres">
      <dgm:prSet presAssocID="{49CAEEDE-6C16-4B61-8D92-C368042F4CA3}" presName="rootConnector" presStyleLbl="node3" presStyleIdx="19" presStyleCnt="27"/>
      <dgm:spPr/>
      <dgm:t>
        <a:bodyPr/>
        <a:lstStyle/>
        <a:p>
          <a:endParaRPr lang="ru-RU"/>
        </a:p>
      </dgm:t>
    </dgm:pt>
    <dgm:pt modelId="{64B42B6A-74BF-4680-BD36-2673C1A3B568}" type="pres">
      <dgm:prSet presAssocID="{49CAEEDE-6C16-4B61-8D92-C368042F4CA3}" presName="hierChild4" presStyleCnt="0"/>
      <dgm:spPr/>
      <dgm:t>
        <a:bodyPr/>
        <a:lstStyle/>
        <a:p>
          <a:endParaRPr lang="ru-RU"/>
        </a:p>
      </dgm:t>
    </dgm:pt>
    <dgm:pt modelId="{21D6BD7F-7B29-49B4-94E6-144CEE7BABC7}" type="pres">
      <dgm:prSet presAssocID="{49CAEEDE-6C16-4B61-8D92-C368042F4CA3}" presName="hierChild5" presStyleCnt="0"/>
      <dgm:spPr/>
      <dgm:t>
        <a:bodyPr/>
        <a:lstStyle/>
        <a:p>
          <a:endParaRPr lang="ru-RU"/>
        </a:p>
      </dgm:t>
    </dgm:pt>
    <dgm:pt modelId="{36414C50-4B4B-4EB3-8021-90E1B49CA5D9}" type="pres">
      <dgm:prSet presAssocID="{DB8FDA2D-D955-4500-A0EC-1BAC4B9B5E5A}" presName="hierChild5" presStyleCnt="0"/>
      <dgm:spPr/>
      <dgm:t>
        <a:bodyPr/>
        <a:lstStyle/>
        <a:p>
          <a:endParaRPr lang="ru-RU"/>
        </a:p>
      </dgm:t>
    </dgm:pt>
    <dgm:pt modelId="{EFCFD352-8661-423F-AFA8-22E60052F6A6}" type="pres">
      <dgm:prSet presAssocID="{59520800-A295-4A29-8662-2CD3EBF48937}" presName="Name37" presStyleLbl="parChTrans1D2" presStyleIdx="5" presStyleCnt="12"/>
      <dgm:spPr/>
      <dgm:t>
        <a:bodyPr/>
        <a:lstStyle/>
        <a:p>
          <a:endParaRPr lang="ru-RU"/>
        </a:p>
      </dgm:t>
    </dgm:pt>
    <dgm:pt modelId="{7AAE9D17-0ED6-4334-AA1D-96137C9B7B71}" type="pres">
      <dgm:prSet presAssocID="{2C86ED17-5177-4901-B373-C1830F7F20FA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2AAE046A-4F87-4ECE-AFB0-996DB769AACE}" type="pres">
      <dgm:prSet presAssocID="{2C86ED17-5177-4901-B373-C1830F7F20FA}" presName="rootComposite" presStyleCnt="0"/>
      <dgm:spPr/>
      <dgm:t>
        <a:bodyPr/>
        <a:lstStyle/>
        <a:p>
          <a:endParaRPr lang="ru-RU"/>
        </a:p>
      </dgm:t>
    </dgm:pt>
    <dgm:pt modelId="{DA213023-C977-4532-A863-CC990110B597}" type="pres">
      <dgm:prSet presAssocID="{2C86ED17-5177-4901-B373-C1830F7F20FA}" presName="rootText" presStyleLbl="node2" presStyleIdx="5" presStyleCnt="11" custScaleX="134567" custScaleY="135472" custLinFactX="600000" custLinFactNeighborX="619929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B51BEDC-9BBC-448B-A627-440B461FC849}" type="pres">
      <dgm:prSet presAssocID="{2C86ED17-5177-4901-B373-C1830F7F20FA}" presName="rootConnector" presStyleLbl="node2" presStyleIdx="5" presStyleCnt="11"/>
      <dgm:spPr/>
      <dgm:t>
        <a:bodyPr/>
        <a:lstStyle/>
        <a:p>
          <a:endParaRPr lang="ru-RU"/>
        </a:p>
      </dgm:t>
    </dgm:pt>
    <dgm:pt modelId="{CF0649B4-45FD-4352-9B6D-A92A72A64B82}" type="pres">
      <dgm:prSet presAssocID="{2C86ED17-5177-4901-B373-C1830F7F20FA}" presName="hierChild4" presStyleCnt="0"/>
      <dgm:spPr/>
      <dgm:t>
        <a:bodyPr/>
        <a:lstStyle/>
        <a:p>
          <a:endParaRPr lang="ru-RU"/>
        </a:p>
      </dgm:t>
    </dgm:pt>
    <dgm:pt modelId="{C2BC10AC-910A-4692-8D35-7C17C02120EB}" type="pres">
      <dgm:prSet presAssocID="{2D31E931-46A7-4037-89F8-7D78EFA43F6E}" presName="Name50" presStyleLbl="parChTrans1D3" presStyleIdx="20" presStyleCnt="27"/>
      <dgm:spPr/>
      <dgm:t>
        <a:bodyPr/>
        <a:lstStyle/>
        <a:p>
          <a:endParaRPr lang="ru-RU"/>
        </a:p>
      </dgm:t>
    </dgm:pt>
    <dgm:pt modelId="{8A03093F-1EC5-4A93-AA49-7F0CCD9B9D41}" type="pres">
      <dgm:prSet presAssocID="{EE182C9A-63F8-4927-85ED-BBF7BB125CD2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4A3A92E6-F12E-4BEB-8973-0504F77A9796}" type="pres">
      <dgm:prSet presAssocID="{EE182C9A-63F8-4927-85ED-BBF7BB125CD2}" presName="rootComposite" presStyleCnt="0"/>
      <dgm:spPr/>
      <dgm:t>
        <a:bodyPr/>
        <a:lstStyle/>
        <a:p>
          <a:endParaRPr lang="ru-RU"/>
        </a:p>
      </dgm:t>
    </dgm:pt>
    <dgm:pt modelId="{4B9DEC26-122B-4B32-B57E-2B655C3590FE}" type="pres">
      <dgm:prSet presAssocID="{EE182C9A-63F8-4927-85ED-BBF7BB125CD2}" presName="rootText" presStyleLbl="node3" presStyleIdx="20" presStyleCnt="27" custScaleX="116906" custScaleY="87174" custLinFactX="600000" custLinFactNeighborX="619342" custLinFactNeighborY="30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140BD-CFA9-43DD-ACCA-479D9554CD5C}" type="pres">
      <dgm:prSet presAssocID="{EE182C9A-63F8-4927-85ED-BBF7BB125CD2}" presName="rootConnector" presStyleLbl="node3" presStyleIdx="20" presStyleCnt="27"/>
      <dgm:spPr/>
      <dgm:t>
        <a:bodyPr/>
        <a:lstStyle/>
        <a:p>
          <a:endParaRPr lang="ru-RU"/>
        </a:p>
      </dgm:t>
    </dgm:pt>
    <dgm:pt modelId="{F4667C75-E751-49ED-86D0-A7737681E3E9}" type="pres">
      <dgm:prSet presAssocID="{EE182C9A-63F8-4927-85ED-BBF7BB125CD2}" presName="hierChild4" presStyleCnt="0"/>
      <dgm:spPr/>
      <dgm:t>
        <a:bodyPr/>
        <a:lstStyle/>
        <a:p>
          <a:endParaRPr lang="ru-RU"/>
        </a:p>
      </dgm:t>
    </dgm:pt>
    <dgm:pt modelId="{D55F4B63-AAE5-4D3D-AA37-646A29205FE3}" type="pres">
      <dgm:prSet presAssocID="{EE182C9A-63F8-4927-85ED-BBF7BB125CD2}" presName="hierChild5" presStyleCnt="0"/>
      <dgm:spPr/>
      <dgm:t>
        <a:bodyPr/>
        <a:lstStyle/>
        <a:p>
          <a:endParaRPr lang="ru-RU"/>
        </a:p>
      </dgm:t>
    </dgm:pt>
    <dgm:pt modelId="{682CF517-3EA6-49B1-BD4E-22E9035D368C}" type="pres">
      <dgm:prSet presAssocID="{2C86ED17-5177-4901-B373-C1830F7F20FA}" presName="hierChild5" presStyleCnt="0"/>
      <dgm:spPr/>
      <dgm:t>
        <a:bodyPr/>
        <a:lstStyle/>
        <a:p>
          <a:endParaRPr lang="ru-RU"/>
        </a:p>
      </dgm:t>
    </dgm:pt>
    <dgm:pt modelId="{BF66F49D-09E3-465E-87BB-A408807DBD31}" type="pres">
      <dgm:prSet presAssocID="{A541E04E-260B-424C-9549-1A83005F88F3}" presName="Name37" presStyleLbl="parChTrans1D2" presStyleIdx="6" presStyleCnt="12"/>
      <dgm:spPr/>
      <dgm:t>
        <a:bodyPr/>
        <a:lstStyle/>
        <a:p>
          <a:endParaRPr lang="ru-RU"/>
        </a:p>
      </dgm:t>
    </dgm:pt>
    <dgm:pt modelId="{078CF04D-6978-4E2A-9D44-6E73353AC331}" type="pres">
      <dgm:prSet presAssocID="{7F17ABBD-95CD-4B97-BE52-48F159D4FDC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6FFD906-32AA-4AA4-9144-EAA56AF40BED}" type="pres">
      <dgm:prSet presAssocID="{7F17ABBD-95CD-4B97-BE52-48F159D4FDC1}" presName="rootComposite" presStyleCnt="0"/>
      <dgm:spPr/>
      <dgm:t>
        <a:bodyPr/>
        <a:lstStyle/>
        <a:p>
          <a:endParaRPr lang="ru-RU"/>
        </a:p>
      </dgm:t>
    </dgm:pt>
    <dgm:pt modelId="{75AC8195-0604-4078-9489-F8EF58740401}" type="pres">
      <dgm:prSet presAssocID="{7F17ABBD-95CD-4B97-BE52-48F159D4FDC1}" presName="rootText" presStyleLbl="node2" presStyleIdx="6" presStyleCnt="11" custScaleX="208893" custScaleY="363039" custLinFactX="-130349" custLinFactNeighborX="-20000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4647866-DCD2-4499-933A-99F0711D150A}" type="pres">
      <dgm:prSet presAssocID="{7F17ABBD-95CD-4B97-BE52-48F159D4FDC1}" presName="rootConnector" presStyleLbl="node2" presStyleIdx="6" presStyleCnt="11"/>
      <dgm:spPr/>
      <dgm:t>
        <a:bodyPr/>
        <a:lstStyle/>
        <a:p>
          <a:endParaRPr lang="ru-RU"/>
        </a:p>
      </dgm:t>
    </dgm:pt>
    <dgm:pt modelId="{E7067402-3108-407F-ADC6-2FA86A13F0A3}" type="pres">
      <dgm:prSet presAssocID="{7F17ABBD-95CD-4B97-BE52-48F159D4FDC1}" presName="hierChild4" presStyleCnt="0"/>
      <dgm:spPr/>
      <dgm:t>
        <a:bodyPr/>
        <a:lstStyle/>
        <a:p>
          <a:endParaRPr lang="ru-RU"/>
        </a:p>
      </dgm:t>
    </dgm:pt>
    <dgm:pt modelId="{4675ACA3-90B6-4241-ADE0-CFECB3DBCE22}" type="pres">
      <dgm:prSet presAssocID="{7F17ABBD-95CD-4B97-BE52-48F159D4FDC1}" presName="hierChild5" presStyleCnt="0"/>
      <dgm:spPr/>
      <dgm:t>
        <a:bodyPr/>
        <a:lstStyle/>
        <a:p>
          <a:endParaRPr lang="ru-RU"/>
        </a:p>
      </dgm:t>
    </dgm:pt>
    <dgm:pt modelId="{03D345FF-D2DF-44FD-B03B-46887EBC0A09}" type="pres">
      <dgm:prSet presAssocID="{7CA8D01C-34C8-48FE-90D0-1EDB388820E9}" presName="Name37" presStyleLbl="parChTrans1D2" presStyleIdx="7" presStyleCnt="12"/>
      <dgm:spPr/>
      <dgm:t>
        <a:bodyPr/>
        <a:lstStyle/>
        <a:p>
          <a:endParaRPr lang="ru-RU"/>
        </a:p>
      </dgm:t>
    </dgm:pt>
    <dgm:pt modelId="{4FB8BA11-91A5-49A5-A498-FC5D4E318EF6}" type="pres">
      <dgm:prSet presAssocID="{E19216E6-7AA5-4F2B-8496-94E5585E1933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4490A49C-9D78-48A1-9DB9-EBCD0084C4DD}" type="pres">
      <dgm:prSet presAssocID="{E19216E6-7AA5-4F2B-8496-94E5585E1933}" presName="rootComposite" presStyleCnt="0"/>
      <dgm:spPr/>
      <dgm:t>
        <a:bodyPr/>
        <a:lstStyle/>
        <a:p>
          <a:endParaRPr lang="ru-RU"/>
        </a:p>
      </dgm:t>
    </dgm:pt>
    <dgm:pt modelId="{AB04C5B4-5D30-4900-8454-ECDA98CA0970}" type="pres">
      <dgm:prSet presAssocID="{E19216E6-7AA5-4F2B-8496-94E5585E1933}" presName="rootText" presStyleLbl="node2" presStyleIdx="7" presStyleCnt="11" custScaleX="137983" custScaleY="1062913" custLinFactX="-128857" custLinFactY="200000" custLinFactNeighborX="-200000" custLinFactNeighborY="2393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A24116-55CA-420F-A383-9AB54E10CA62}" type="pres">
      <dgm:prSet presAssocID="{E19216E6-7AA5-4F2B-8496-94E5585E1933}" presName="rootConnector" presStyleLbl="node2" presStyleIdx="7" presStyleCnt="11"/>
      <dgm:spPr/>
      <dgm:t>
        <a:bodyPr/>
        <a:lstStyle/>
        <a:p>
          <a:endParaRPr lang="ru-RU"/>
        </a:p>
      </dgm:t>
    </dgm:pt>
    <dgm:pt modelId="{3C9354A4-B0CD-41EB-A7A5-0F8860BD6F03}" type="pres">
      <dgm:prSet presAssocID="{E19216E6-7AA5-4F2B-8496-94E5585E1933}" presName="hierChild4" presStyleCnt="0"/>
      <dgm:spPr/>
      <dgm:t>
        <a:bodyPr/>
        <a:lstStyle/>
        <a:p>
          <a:endParaRPr lang="ru-RU"/>
        </a:p>
      </dgm:t>
    </dgm:pt>
    <dgm:pt modelId="{15AE6CF1-5C95-4F45-A84F-060C110CD728}" type="pres">
      <dgm:prSet presAssocID="{E19216E6-7AA5-4F2B-8496-94E5585E1933}" presName="hierChild5" presStyleCnt="0"/>
      <dgm:spPr/>
      <dgm:t>
        <a:bodyPr/>
        <a:lstStyle/>
        <a:p>
          <a:endParaRPr lang="ru-RU"/>
        </a:p>
      </dgm:t>
    </dgm:pt>
    <dgm:pt modelId="{A65B6D7D-A0EC-4185-8D78-6CBD03FE75D8}" type="pres">
      <dgm:prSet presAssocID="{69D4DD87-404F-4FDD-A50F-892F4BD1F25A}" presName="Name37" presStyleLbl="parChTrans1D2" presStyleIdx="8" presStyleCnt="12"/>
      <dgm:spPr/>
      <dgm:t>
        <a:bodyPr/>
        <a:lstStyle/>
        <a:p>
          <a:endParaRPr lang="ru-RU"/>
        </a:p>
      </dgm:t>
    </dgm:pt>
    <dgm:pt modelId="{70A5ACDC-7B7B-4ABD-BBD5-0B4F98505787}" type="pres">
      <dgm:prSet presAssocID="{4E01DC39-AB88-4FFF-9914-0DD4B516A235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D3F31DCA-B5CB-4D4F-B7BA-0A9EBD8EBD14}" type="pres">
      <dgm:prSet presAssocID="{4E01DC39-AB88-4FFF-9914-0DD4B516A235}" presName="rootComposite" presStyleCnt="0"/>
      <dgm:spPr/>
      <dgm:t>
        <a:bodyPr/>
        <a:lstStyle/>
        <a:p>
          <a:endParaRPr lang="ru-RU"/>
        </a:p>
      </dgm:t>
    </dgm:pt>
    <dgm:pt modelId="{95E1BC28-65FF-4C3D-B52B-96E5DC1A17BB}" type="pres">
      <dgm:prSet presAssocID="{4E01DC39-AB88-4FFF-9914-0DD4B516A235}" presName="rootText" presStyleLbl="node2" presStyleIdx="8" presStyleCnt="11" custScaleX="202603" custScaleY="257231" custLinFactX="200000" custLinFactNeighborX="244648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C6D1F7F-5411-4D0E-8301-253FB5A4544D}" type="pres">
      <dgm:prSet presAssocID="{4E01DC39-AB88-4FFF-9914-0DD4B516A235}" presName="rootConnector" presStyleLbl="node2" presStyleIdx="8" presStyleCnt="11"/>
      <dgm:spPr/>
      <dgm:t>
        <a:bodyPr/>
        <a:lstStyle/>
        <a:p>
          <a:endParaRPr lang="ru-RU"/>
        </a:p>
      </dgm:t>
    </dgm:pt>
    <dgm:pt modelId="{72E68831-8C99-4774-B3D0-FB499FCEBF98}" type="pres">
      <dgm:prSet presAssocID="{4E01DC39-AB88-4FFF-9914-0DD4B516A235}" presName="hierChild4" presStyleCnt="0"/>
      <dgm:spPr/>
      <dgm:t>
        <a:bodyPr/>
        <a:lstStyle/>
        <a:p>
          <a:endParaRPr lang="ru-RU"/>
        </a:p>
      </dgm:t>
    </dgm:pt>
    <dgm:pt modelId="{43C674F7-4123-4C47-8ECA-56E3B1B305F5}" type="pres">
      <dgm:prSet presAssocID="{B267A6DE-129A-4FA4-9104-E9A8CA71D82D}" presName="Name50" presStyleLbl="parChTrans1D3" presStyleIdx="21" presStyleCnt="27"/>
      <dgm:spPr/>
      <dgm:t>
        <a:bodyPr/>
        <a:lstStyle/>
        <a:p>
          <a:endParaRPr lang="ru-RU"/>
        </a:p>
      </dgm:t>
    </dgm:pt>
    <dgm:pt modelId="{94CA14E8-9AD2-4B4E-9BB8-251E25597D0A}" type="pres">
      <dgm:prSet presAssocID="{3CACC103-F762-4696-8EB8-2044AA178988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101A460A-5B30-4E0B-80DE-D8FCB45C3A4A}" type="pres">
      <dgm:prSet presAssocID="{3CACC103-F762-4696-8EB8-2044AA178988}" presName="rootComposite" presStyleCnt="0"/>
      <dgm:spPr/>
      <dgm:t>
        <a:bodyPr/>
        <a:lstStyle/>
        <a:p>
          <a:endParaRPr lang="ru-RU"/>
        </a:p>
      </dgm:t>
    </dgm:pt>
    <dgm:pt modelId="{51865A85-B018-42D6-98A8-35750923A928}" type="pres">
      <dgm:prSet presAssocID="{3CACC103-F762-4696-8EB8-2044AA178988}" presName="rootText" presStyleLbl="node3" presStyleIdx="21" presStyleCnt="27" custScaleX="349244" custScaleY="1786004" custLinFactX="200000" custLinFactY="7014" custLinFactNeighborX="227052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7FBD83-6BDD-43BA-8E39-A76F1EAEE99B}" type="pres">
      <dgm:prSet presAssocID="{3CACC103-F762-4696-8EB8-2044AA178988}" presName="rootConnector" presStyleLbl="node3" presStyleIdx="21" presStyleCnt="27"/>
      <dgm:spPr/>
      <dgm:t>
        <a:bodyPr/>
        <a:lstStyle/>
        <a:p>
          <a:endParaRPr lang="ru-RU"/>
        </a:p>
      </dgm:t>
    </dgm:pt>
    <dgm:pt modelId="{CFBDC413-E96F-4FCA-A451-13F62622EA7D}" type="pres">
      <dgm:prSet presAssocID="{3CACC103-F762-4696-8EB8-2044AA178988}" presName="hierChild4" presStyleCnt="0"/>
      <dgm:spPr/>
      <dgm:t>
        <a:bodyPr/>
        <a:lstStyle/>
        <a:p>
          <a:endParaRPr lang="ru-RU"/>
        </a:p>
      </dgm:t>
    </dgm:pt>
    <dgm:pt modelId="{3A144613-04B9-4265-BBE0-5A90FC625F05}" type="pres">
      <dgm:prSet presAssocID="{3CACC103-F762-4696-8EB8-2044AA178988}" presName="hierChild5" presStyleCnt="0"/>
      <dgm:spPr/>
      <dgm:t>
        <a:bodyPr/>
        <a:lstStyle/>
        <a:p>
          <a:endParaRPr lang="ru-RU"/>
        </a:p>
      </dgm:t>
    </dgm:pt>
    <dgm:pt modelId="{D620F96B-9EA8-4402-99E7-45D253A138A2}" type="pres">
      <dgm:prSet presAssocID="{4E01DC39-AB88-4FFF-9914-0DD4B516A235}" presName="hierChild5" presStyleCnt="0"/>
      <dgm:spPr/>
      <dgm:t>
        <a:bodyPr/>
        <a:lstStyle/>
        <a:p>
          <a:endParaRPr lang="ru-RU"/>
        </a:p>
      </dgm:t>
    </dgm:pt>
    <dgm:pt modelId="{D3B9E782-ADEC-44BA-87D6-CDFCCEA2CEC6}" type="pres">
      <dgm:prSet presAssocID="{EA29D27E-5C01-4822-B606-BB8DA4397925}" presName="Name37" presStyleLbl="parChTrans1D2" presStyleIdx="9" presStyleCnt="12"/>
      <dgm:spPr/>
      <dgm:t>
        <a:bodyPr/>
        <a:lstStyle/>
        <a:p>
          <a:endParaRPr lang="ru-RU"/>
        </a:p>
      </dgm:t>
    </dgm:pt>
    <dgm:pt modelId="{EEF3B5CB-E3A9-4620-91CB-3AD704976E83}" type="pres">
      <dgm:prSet presAssocID="{5C89C135-07F3-45A2-B68C-15D0AC53F5A5}" presName="hierRoot2" presStyleCnt="0">
        <dgm:presLayoutVars>
          <dgm:hierBranch val="init"/>
        </dgm:presLayoutVars>
      </dgm:prSet>
      <dgm:spPr/>
    </dgm:pt>
    <dgm:pt modelId="{1DBB5057-3F88-48C8-ACB9-D6D88FBA3D50}" type="pres">
      <dgm:prSet presAssocID="{5C89C135-07F3-45A2-B68C-15D0AC53F5A5}" presName="rootComposite" presStyleCnt="0"/>
      <dgm:spPr/>
    </dgm:pt>
    <dgm:pt modelId="{A5408AFD-EF14-4D51-8862-CBF2A5625ACD}" type="pres">
      <dgm:prSet presAssocID="{5C89C135-07F3-45A2-B68C-15D0AC53F5A5}" presName="rootText" presStyleLbl="node2" presStyleIdx="9" presStyleCnt="11" custScaleX="129846" custScaleY="180162" custLinFactX="-900000" custLinFactNeighborX="-930619" custLinFactNeighborY="-1739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5320783-5997-4316-BB2E-E0AB5877BA12}" type="pres">
      <dgm:prSet presAssocID="{5C89C135-07F3-45A2-B68C-15D0AC53F5A5}" presName="rootConnector" presStyleLbl="node2" presStyleIdx="9" presStyleCnt="11"/>
      <dgm:spPr/>
      <dgm:t>
        <a:bodyPr/>
        <a:lstStyle/>
        <a:p>
          <a:endParaRPr lang="ru-RU"/>
        </a:p>
      </dgm:t>
    </dgm:pt>
    <dgm:pt modelId="{5C1F3F8F-51BC-46B2-90BE-32E78A76A414}" type="pres">
      <dgm:prSet presAssocID="{5C89C135-07F3-45A2-B68C-15D0AC53F5A5}" presName="hierChild4" presStyleCnt="0"/>
      <dgm:spPr/>
    </dgm:pt>
    <dgm:pt modelId="{269EBA92-6DE5-4489-B888-4D707B85917E}" type="pres">
      <dgm:prSet presAssocID="{13E0A504-23DD-4437-B93D-25A9585DE42E}" presName="Name37" presStyleLbl="parChTrans1D3" presStyleIdx="22" presStyleCnt="27"/>
      <dgm:spPr/>
      <dgm:t>
        <a:bodyPr/>
        <a:lstStyle/>
        <a:p>
          <a:endParaRPr lang="ru-RU"/>
        </a:p>
      </dgm:t>
    </dgm:pt>
    <dgm:pt modelId="{1D6EC7EB-D026-400D-AAD8-459AA1F1FC18}" type="pres">
      <dgm:prSet presAssocID="{3B55B6D2-104B-4400-A42C-B917C007E10A}" presName="hierRoot2" presStyleCnt="0">
        <dgm:presLayoutVars>
          <dgm:hierBranch val="init"/>
        </dgm:presLayoutVars>
      </dgm:prSet>
      <dgm:spPr/>
    </dgm:pt>
    <dgm:pt modelId="{0786D449-53A8-4B8E-96DE-C553EBCFBC63}" type="pres">
      <dgm:prSet presAssocID="{3B55B6D2-104B-4400-A42C-B917C007E10A}" presName="rootComposite" presStyleCnt="0"/>
      <dgm:spPr/>
    </dgm:pt>
    <dgm:pt modelId="{C35752F3-AB0A-44BD-811E-0D7B70F9B640}" type="pres">
      <dgm:prSet presAssocID="{3B55B6D2-104B-4400-A42C-B917C007E10A}" presName="rootText" presStyleLbl="node3" presStyleIdx="22" presStyleCnt="27" custScaleX="187951" custScaleY="266347" custLinFactX="-900000" custLinFactNeighborX="-913993" custLinFactNeighborY="-12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97C52C-5FF9-4C62-8F24-85CC8EC5B3EA}" type="pres">
      <dgm:prSet presAssocID="{3B55B6D2-104B-4400-A42C-B917C007E10A}" presName="rootConnector" presStyleLbl="node3" presStyleIdx="22" presStyleCnt="27"/>
      <dgm:spPr/>
      <dgm:t>
        <a:bodyPr/>
        <a:lstStyle/>
        <a:p>
          <a:endParaRPr lang="ru-RU"/>
        </a:p>
      </dgm:t>
    </dgm:pt>
    <dgm:pt modelId="{F0D1B7C7-02E3-43BC-8BFB-86082C2F6FE7}" type="pres">
      <dgm:prSet presAssocID="{3B55B6D2-104B-4400-A42C-B917C007E10A}" presName="hierChild4" presStyleCnt="0"/>
      <dgm:spPr/>
    </dgm:pt>
    <dgm:pt modelId="{347088F7-FD14-47E6-A6B2-9ECEC7284C0F}" type="pres">
      <dgm:prSet presAssocID="{3B55B6D2-104B-4400-A42C-B917C007E10A}" presName="hierChild5" presStyleCnt="0"/>
      <dgm:spPr/>
    </dgm:pt>
    <dgm:pt modelId="{77ECED1C-1149-4B76-ADB3-F867998FC8B8}" type="pres">
      <dgm:prSet presAssocID="{586CC371-D778-4C57-9728-186614C42794}" presName="Name37" presStyleLbl="parChTrans1D3" presStyleIdx="23" presStyleCnt="27"/>
      <dgm:spPr/>
      <dgm:t>
        <a:bodyPr/>
        <a:lstStyle/>
        <a:p>
          <a:endParaRPr lang="ru-RU"/>
        </a:p>
      </dgm:t>
    </dgm:pt>
    <dgm:pt modelId="{D7CD4923-C4F6-4292-BE08-E576B18458BA}" type="pres">
      <dgm:prSet presAssocID="{53974B5F-A623-428B-9A00-2D648C74D99D}" presName="hierRoot2" presStyleCnt="0">
        <dgm:presLayoutVars>
          <dgm:hierBranch val="init"/>
        </dgm:presLayoutVars>
      </dgm:prSet>
      <dgm:spPr/>
    </dgm:pt>
    <dgm:pt modelId="{6EF0126A-418C-4781-81C0-90021691416C}" type="pres">
      <dgm:prSet presAssocID="{53974B5F-A623-428B-9A00-2D648C74D99D}" presName="rootComposite" presStyleCnt="0"/>
      <dgm:spPr/>
    </dgm:pt>
    <dgm:pt modelId="{EAEFC7DF-4B20-4539-A858-5DDBCE3CBF98}" type="pres">
      <dgm:prSet presAssocID="{53974B5F-A623-428B-9A00-2D648C74D99D}" presName="rootText" presStyleLbl="node3" presStyleIdx="23" presStyleCnt="27" custLinFactX="-900000" custLinFactNeighborX="-913993" custLinFactNeighborY="176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3FE42B-4347-4A99-99E0-2C6CCA155066}" type="pres">
      <dgm:prSet presAssocID="{53974B5F-A623-428B-9A00-2D648C74D99D}" presName="rootConnector" presStyleLbl="node3" presStyleIdx="23" presStyleCnt="27"/>
      <dgm:spPr/>
      <dgm:t>
        <a:bodyPr/>
        <a:lstStyle/>
        <a:p>
          <a:endParaRPr lang="ru-RU"/>
        </a:p>
      </dgm:t>
    </dgm:pt>
    <dgm:pt modelId="{FE81C37B-D870-4385-9E67-0ADDB0623D74}" type="pres">
      <dgm:prSet presAssocID="{53974B5F-A623-428B-9A00-2D648C74D99D}" presName="hierChild4" presStyleCnt="0"/>
      <dgm:spPr/>
    </dgm:pt>
    <dgm:pt modelId="{31B811A4-80F3-4E4B-993A-7276C5ECBF98}" type="pres">
      <dgm:prSet presAssocID="{53974B5F-A623-428B-9A00-2D648C74D99D}" presName="hierChild5" presStyleCnt="0"/>
      <dgm:spPr/>
    </dgm:pt>
    <dgm:pt modelId="{90527EF3-CDEC-4C62-A212-4C6D5BD4A158}" type="pres">
      <dgm:prSet presAssocID="{89FB2834-6191-48A4-819D-37FDC3038CC2}" presName="Name37" presStyleLbl="parChTrans1D3" presStyleIdx="24" presStyleCnt="27"/>
      <dgm:spPr/>
      <dgm:t>
        <a:bodyPr/>
        <a:lstStyle/>
        <a:p>
          <a:endParaRPr lang="ru-RU"/>
        </a:p>
      </dgm:t>
    </dgm:pt>
    <dgm:pt modelId="{46798F85-C703-4B9A-8B9A-EBCF1069E49D}" type="pres">
      <dgm:prSet presAssocID="{65611645-EA7D-40CB-A93A-0CEF775929EE}" presName="hierRoot2" presStyleCnt="0">
        <dgm:presLayoutVars>
          <dgm:hierBranch val="init"/>
        </dgm:presLayoutVars>
      </dgm:prSet>
      <dgm:spPr/>
    </dgm:pt>
    <dgm:pt modelId="{94E6EB32-2F86-42AE-AF15-6D0984F2EC49}" type="pres">
      <dgm:prSet presAssocID="{65611645-EA7D-40CB-A93A-0CEF775929EE}" presName="rootComposite" presStyleCnt="0"/>
      <dgm:spPr/>
    </dgm:pt>
    <dgm:pt modelId="{316369A7-18F8-490A-A03D-D4BD4EC4CB30}" type="pres">
      <dgm:prSet presAssocID="{65611645-EA7D-40CB-A93A-0CEF775929EE}" presName="rootText" presStyleLbl="node3" presStyleIdx="24" presStyleCnt="27" custScaleX="187960" custScaleY="774710" custLinFactX="-900000" custLinFactY="300000" custLinFactNeighborX="-934275" custLinFactNeighborY="392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755262-37BF-48D6-B82A-3693E6D47ECD}" type="pres">
      <dgm:prSet presAssocID="{65611645-EA7D-40CB-A93A-0CEF775929EE}" presName="rootConnector" presStyleLbl="node3" presStyleIdx="24" presStyleCnt="27"/>
      <dgm:spPr/>
      <dgm:t>
        <a:bodyPr/>
        <a:lstStyle/>
        <a:p>
          <a:endParaRPr lang="ru-RU"/>
        </a:p>
      </dgm:t>
    </dgm:pt>
    <dgm:pt modelId="{C6FD4D0D-23D3-4F9C-9743-CAFD17552ECA}" type="pres">
      <dgm:prSet presAssocID="{65611645-EA7D-40CB-A93A-0CEF775929EE}" presName="hierChild4" presStyleCnt="0"/>
      <dgm:spPr/>
    </dgm:pt>
    <dgm:pt modelId="{A18B57BE-0CE1-403B-8B4F-D8CB4E28FA90}" type="pres">
      <dgm:prSet presAssocID="{65611645-EA7D-40CB-A93A-0CEF775929EE}" presName="hierChild5" presStyleCnt="0"/>
      <dgm:spPr/>
    </dgm:pt>
    <dgm:pt modelId="{8B2BE37E-E533-477B-A3A8-D691C3172951}" type="pres">
      <dgm:prSet presAssocID="{0FC1916B-24E1-48AC-BF54-0B69F4B62A64}" presName="Name37" presStyleLbl="parChTrans1D3" presStyleIdx="25" presStyleCnt="27"/>
      <dgm:spPr/>
      <dgm:t>
        <a:bodyPr/>
        <a:lstStyle/>
        <a:p>
          <a:endParaRPr lang="ru-RU"/>
        </a:p>
      </dgm:t>
    </dgm:pt>
    <dgm:pt modelId="{C32DA0DE-0E38-4FC5-B92E-F3A1B2CF0CCD}" type="pres">
      <dgm:prSet presAssocID="{271400EA-FD3B-4B9E-98C7-68EE6AEDC349}" presName="hierRoot2" presStyleCnt="0">
        <dgm:presLayoutVars>
          <dgm:hierBranch val="init"/>
        </dgm:presLayoutVars>
      </dgm:prSet>
      <dgm:spPr/>
    </dgm:pt>
    <dgm:pt modelId="{4D389430-A90A-4D2F-8200-C9974E80D492}" type="pres">
      <dgm:prSet presAssocID="{271400EA-FD3B-4B9E-98C7-68EE6AEDC349}" presName="rootComposite" presStyleCnt="0"/>
      <dgm:spPr/>
    </dgm:pt>
    <dgm:pt modelId="{BB97FD69-6512-4D5A-A870-7A0640D2429F}" type="pres">
      <dgm:prSet presAssocID="{271400EA-FD3B-4B9E-98C7-68EE6AEDC349}" presName="rootText" presStyleLbl="node3" presStyleIdx="25" presStyleCnt="27" custScaleX="142579" custScaleY="403270" custLinFactX="-900000" custLinFactY="-343556" custLinFactNeighborX="-910800" custLinFactNeighborY="-4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CF1ABD-4253-4C66-8914-A2B20ABD91FE}" type="pres">
      <dgm:prSet presAssocID="{271400EA-FD3B-4B9E-98C7-68EE6AEDC349}" presName="rootConnector" presStyleLbl="node3" presStyleIdx="25" presStyleCnt="27"/>
      <dgm:spPr/>
      <dgm:t>
        <a:bodyPr/>
        <a:lstStyle/>
        <a:p>
          <a:endParaRPr lang="ru-RU"/>
        </a:p>
      </dgm:t>
    </dgm:pt>
    <dgm:pt modelId="{667406D2-F754-43B2-AE53-F650E81B65A8}" type="pres">
      <dgm:prSet presAssocID="{271400EA-FD3B-4B9E-98C7-68EE6AEDC349}" presName="hierChild4" presStyleCnt="0"/>
      <dgm:spPr/>
    </dgm:pt>
    <dgm:pt modelId="{E689F78A-5138-424A-80E9-A8B5E22E62D5}" type="pres">
      <dgm:prSet presAssocID="{271400EA-FD3B-4B9E-98C7-68EE6AEDC349}" presName="hierChild5" presStyleCnt="0"/>
      <dgm:spPr/>
    </dgm:pt>
    <dgm:pt modelId="{17589426-D351-409B-8729-D5CEE8A6E80D}" type="pres">
      <dgm:prSet presAssocID="{5C89C135-07F3-45A2-B68C-15D0AC53F5A5}" presName="hierChild5" presStyleCnt="0"/>
      <dgm:spPr/>
    </dgm:pt>
    <dgm:pt modelId="{BF252693-3519-4607-B277-8A2382D584FD}" type="pres">
      <dgm:prSet presAssocID="{D1014F77-9D7E-4DEF-BA54-513E4271AD42}" presName="Name37" presStyleLbl="parChTrans1D2" presStyleIdx="10" presStyleCnt="12"/>
      <dgm:spPr/>
      <dgm:t>
        <a:bodyPr/>
        <a:lstStyle/>
        <a:p>
          <a:endParaRPr lang="ru-RU"/>
        </a:p>
      </dgm:t>
    </dgm:pt>
    <dgm:pt modelId="{4FA0A66A-9957-4900-AC54-17724BB27E0B}" type="pres">
      <dgm:prSet presAssocID="{4556E9E6-E152-46E2-ACBB-E8B48EC3EFBA}" presName="hierRoot2" presStyleCnt="0">
        <dgm:presLayoutVars>
          <dgm:hierBranch val="init"/>
        </dgm:presLayoutVars>
      </dgm:prSet>
      <dgm:spPr/>
    </dgm:pt>
    <dgm:pt modelId="{452C200D-DCB4-430C-9F9C-3BA424BC4952}" type="pres">
      <dgm:prSet presAssocID="{4556E9E6-E152-46E2-ACBB-E8B48EC3EFBA}" presName="rootComposite" presStyleCnt="0"/>
      <dgm:spPr/>
    </dgm:pt>
    <dgm:pt modelId="{6D6398FA-D003-44EE-8CA9-40C2A6FF882C}" type="pres">
      <dgm:prSet presAssocID="{4556E9E6-E152-46E2-ACBB-E8B48EC3EFBA}" presName="rootText" presStyleLbl="node2" presStyleIdx="10" presStyleCnt="11" custScaleX="213711" custScaleY="234798" custLinFactX="-300000" custLinFactNeighborX="-381023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6B02FD4-FFBB-4007-9AAF-10718D2799CF}" type="pres">
      <dgm:prSet presAssocID="{4556E9E6-E152-46E2-ACBB-E8B48EC3EFBA}" presName="rootConnector" presStyleLbl="node2" presStyleIdx="10" presStyleCnt="11"/>
      <dgm:spPr/>
      <dgm:t>
        <a:bodyPr/>
        <a:lstStyle/>
        <a:p>
          <a:endParaRPr lang="ru-RU"/>
        </a:p>
      </dgm:t>
    </dgm:pt>
    <dgm:pt modelId="{B1C8399A-9019-4D88-8F9C-65EF692C9735}" type="pres">
      <dgm:prSet presAssocID="{4556E9E6-E152-46E2-ACBB-E8B48EC3EFBA}" presName="hierChild4" presStyleCnt="0"/>
      <dgm:spPr/>
    </dgm:pt>
    <dgm:pt modelId="{12183D54-0754-4EE6-A38A-6F805D524BCF}" type="pres">
      <dgm:prSet presAssocID="{98F59EEA-AFDB-4DE1-9B1C-BD63874BEA18}" presName="Name37" presStyleLbl="parChTrans1D3" presStyleIdx="26" presStyleCnt="27"/>
      <dgm:spPr/>
      <dgm:t>
        <a:bodyPr/>
        <a:lstStyle/>
        <a:p>
          <a:endParaRPr lang="ru-RU"/>
        </a:p>
      </dgm:t>
    </dgm:pt>
    <dgm:pt modelId="{A946D517-D883-4A27-8F78-A54936E841AD}" type="pres">
      <dgm:prSet presAssocID="{FE69F3F3-75CF-4AB8-969B-ED80F5626AC6}" presName="hierRoot2" presStyleCnt="0">
        <dgm:presLayoutVars>
          <dgm:hierBranch val="init"/>
        </dgm:presLayoutVars>
      </dgm:prSet>
      <dgm:spPr/>
    </dgm:pt>
    <dgm:pt modelId="{15318E71-27C2-4A48-93C5-2F76F1DB7F43}" type="pres">
      <dgm:prSet presAssocID="{FE69F3F3-75CF-4AB8-969B-ED80F5626AC6}" presName="rootComposite" presStyleCnt="0"/>
      <dgm:spPr/>
    </dgm:pt>
    <dgm:pt modelId="{4DC4EB00-FF3F-422C-81BC-FA5702CD4953}" type="pres">
      <dgm:prSet presAssocID="{FE69F3F3-75CF-4AB8-969B-ED80F5626AC6}" presName="rootText" presStyleLbl="node3" presStyleIdx="26" presStyleCnt="27" custScaleX="185195" custScaleY="344038" custLinFactX="-301396" custLinFactNeighborX="-400000" custLinFactNeighborY="63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C05CA1-8C59-435A-B763-12DA75E374DA}" type="pres">
      <dgm:prSet presAssocID="{FE69F3F3-75CF-4AB8-969B-ED80F5626AC6}" presName="rootConnector" presStyleLbl="node3" presStyleIdx="26" presStyleCnt="27"/>
      <dgm:spPr/>
      <dgm:t>
        <a:bodyPr/>
        <a:lstStyle/>
        <a:p>
          <a:endParaRPr lang="ru-RU"/>
        </a:p>
      </dgm:t>
    </dgm:pt>
    <dgm:pt modelId="{05FC493B-B6CE-42E8-A5BA-7EEB2FA8DAC3}" type="pres">
      <dgm:prSet presAssocID="{FE69F3F3-75CF-4AB8-969B-ED80F5626AC6}" presName="hierChild4" presStyleCnt="0"/>
      <dgm:spPr/>
    </dgm:pt>
    <dgm:pt modelId="{80DB0535-F1C6-4C85-8672-A7A2F7826335}" type="pres">
      <dgm:prSet presAssocID="{FE69F3F3-75CF-4AB8-969B-ED80F5626AC6}" presName="hierChild5" presStyleCnt="0"/>
      <dgm:spPr/>
    </dgm:pt>
    <dgm:pt modelId="{D25B19BC-84FB-4E41-8F4F-BCA653688EB7}" type="pres">
      <dgm:prSet presAssocID="{4556E9E6-E152-46E2-ACBB-E8B48EC3EFBA}" presName="hierChild5" presStyleCnt="0"/>
      <dgm:spPr/>
    </dgm:pt>
    <dgm:pt modelId="{EF1AE71B-44A8-4F19-80A7-70734C3854CF}" type="pres">
      <dgm:prSet presAssocID="{2C3009CD-BF00-4B94-A30F-0473391B3F1A}" presName="hierChild3" presStyleCnt="0"/>
      <dgm:spPr/>
      <dgm:t>
        <a:bodyPr/>
        <a:lstStyle/>
        <a:p>
          <a:endParaRPr lang="ru-RU"/>
        </a:p>
      </dgm:t>
    </dgm:pt>
    <dgm:pt modelId="{771329DC-3173-42E4-9BCF-DAB691E19E15}" type="pres">
      <dgm:prSet presAssocID="{3B6E83D6-1AB0-46DF-B06C-B234BF3A434B}" presName="Name111" presStyleLbl="parChTrans1D2" presStyleIdx="11" presStyleCnt="12"/>
      <dgm:spPr/>
      <dgm:t>
        <a:bodyPr/>
        <a:lstStyle/>
        <a:p>
          <a:endParaRPr lang="ru-RU"/>
        </a:p>
      </dgm:t>
    </dgm:pt>
    <dgm:pt modelId="{489D3EE5-8E43-4C44-A461-B7A07C819715}" type="pres">
      <dgm:prSet presAssocID="{D8468212-CF4F-418C-8378-EE3B4D01DAD9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6FB4C6F-37B4-4C8E-ACEE-D9FC1B3E7318}" type="pres">
      <dgm:prSet presAssocID="{D8468212-CF4F-418C-8378-EE3B4D01DAD9}" presName="rootComposite3" presStyleCnt="0"/>
      <dgm:spPr/>
      <dgm:t>
        <a:bodyPr/>
        <a:lstStyle/>
        <a:p>
          <a:endParaRPr lang="ru-RU"/>
        </a:p>
      </dgm:t>
    </dgm:pt>
    <dgm:pt modelId="{3B380D11-3500-4126-A00F-56171ED0634B}" type="pres">
      <dgm:prSet presAssocID="{D8468212-CF4F-418C-8378-EE3B4D01DAD9}" presName="rootText3" presStyleLbl="asst1" presStyleIdx="0" presStyleCnt="1" custScaleX="205750" custScaleY="142990" custLinFactNeighborX="-91871" custLinFactNeighborY="-623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E5202A-EAD9-4B37-AE91-6C66ECBA1688}" type="pres">
      <dgm:prSet presAssocID="{D8468212-CF4F-418C-8378-EE3B4D01DAD9}" presName="rootConnector3" presStyleLbl="asst1" presStyleIdx="0" presStyleCnt="1"/>
      <dgm:spPr/>
      <dgm:t>
        <a:bodyPr/>
        <a:lstStyle/>
        <a:p>
          <a:endParaRPr lang="ru-RU"/>
        </a:p>
      </dgm:t>
    </dgm:pt>
    <dgm:pt modelId="{B9710EA0-D1CA-41B0-AAEE-9A307FDD36F2}" type="pres">
      <dgm:prSet presAssocID="{D8468212-CF4F-418C-8378-EE3B4D01DAD9}" presName="hierChild6" presStyleCnt="0"/>
      <dgm:spPr/>
      <dgm:t>
        <a:bodyPr/>
        <a:lstStyle/>
        <a:p>
          <a:endParaRPr lang="ru-RU"/>
        </a:p>
      </dgm:t>
    </dgm:pt>
    <dgm:pt modelId="{587C6F89-7A26-44CE-BC93-523F1D329885}" type="pres">
      <dgm:prSet presAssocID="{D8468212-CF4F-418C-8378-EE3B4D01DAD9}" presName="hierChild7" presStyleCnt="0"/>
      <dgm:spPr/>
      <dgm:t>
        <a:bodyPr/>
        <a:lstStyle/>
        <a:p>
          <a:endParaRPr lang="ru-RU"/>
        </a:p>
      </dgm:t>
    </dgm:pt>
  </dgm:ptLst>
  <dgm:cxnLst>
    <dgm:cxn modelId="{88EE4448-55A7-4A39-825F-55D1C65F35F8}" type="presOf" srcId="{D8468212-CF4F-418C-8378-EE3B4D01DAD9}" destId="{DAE5202A-EAD9-4B37-AE91-6C66ECBA1688}" srcOrd="1" destOrd="0" presId="urn:microsoft.com/office/officeart/2005/8/layout/orgChart1"/>
    <dgm:cxn modelId="{9CED9984-10B9-4D99-A85B-8F1B027747EC}" type="presOf" srcId="{E9869A28-A133-4BF9-9A64-5825EAFFDD2C}" destId="{3A5378B8-4CD5-4446-A260-3E1155B96C69}" srcOrd="0" destOrd="0" presId="urn:microsoft.com/office/officeart/2005/8/layout/orgChart1"/>
    <dgm:cxn modelId="{D07FCC61-CACF-4F8C-A590-08F216CC55C3}" type="presOf" srcId="{28524B43-073C-4B5F-800F-1363463F5B6A}" destId="{9BD76601-3CE9-4C2F-9E10-8776292AE77A}" srcOrd="0" destOrd="0" presId="urn:microsoft.com/office/officeart/2005/8/layout/orgChart1"/>
    <dgm:cxn modelId="{E6BB975F-BB61-4C78-ACBA-DFC9E9034165}" type="presOf" srcId="{FE7F8512-8263-4034-BEB8-76C6C06025B4}" destId="{4E837866-FC7E-4A67-A72B-FB963C1B73E6}" srcOrd="1" destOrd="0" presId="urn:microsoft.com/office/officeart/2005/8/layout/orgChart1"/>
    <dgm:cxn modelId="{AF5CF000-72CE-4CB0-A2C1-3726BE144CD1}" type="presOf" srcId="{3CACC103-F762-4696-8EB8-2044AA178988}" destId="{047FBD83-6BDD-43BA-8E39-A76F1EAEE99B}" srcOrd="1" destOrd="0" presId="urn:microsoft.com/office/officeart/2005/8/layout/orgChart1"/>
    <dgm:cxn modelId="{9A031607-F33B-4F67-AE6C-F5B6AC91E5B6}" srcId="{1EB3E303-37AB-475E-AAFD-6FFDE167E0F9}" destId="{D0CD02D2-D107-4C75-B5C0-343B61E810A1}" srcOrd="1" destOrd="0" parTransId="{974BA637-3C3C-4066-8B4A-5A9058C25ED1}" sibTransId="{6E15818B-6525-49DF-AA7C-FC92292E7343}"/>
    <dgm:cxn modelId="{442835F7-71A9-4326-A221-24BD4DB73B5E}" type="presOf" srcId="{8A3340D6-96B0-4295-8E6B-DF62C4EC8B32}" destId="{479C37EA-BD13-4314-9F22-030C6E3CB5C8}" srcOrd="1" destOrd="0" presId="urn:microsoft.com/office/officeart/2005/8/layout/orgChart1"/>
    <dgm:cxn modelId="{A7043C43-3137-4272-9BF7-EE177E9D88D6}" type="presOf" srcId="{FE69F3F3-75CF-4AB8-969B-ED80F5626AC6}" destId="{4DC4EB00-FF3F-422C-81BC-FA5702CD4953}" srcOrd="0" destOrd="0" presId="urn:microsoft.com/office/officeart/2005/8/layout/orgChart1"/>
    <dgm:cxn modelId="{0BE7B7BB-5AE1-423F-AECA-1C58963AA52F}" type="presOf" srcId="{98F59EEA-AFDB-4DE1-9B1C-BD63874BEA18}" destId="{12183D54-0754-4EE6-A38A-6F805D524BCF}" srcOrd="0" destOrd="0" presId="urn:microsoft.com/office/officeart/2005/8/layout/orgChart1"/>
    <dgm:cxn modelId="{0D033FCB-4DBB-49DF-A6EA-23BC692AAA02}" type="presOf" srcId="{59520800-A295-4A29-8662-2CD3EBF48937}" destId="{EFCFD352-8661-423F-AFA8-22E60052F6A6}" srcOrd="0" destOrd="0" presId="urn:microsoft.com/office/officeart/2005/8/layout/orgChart1"/>
    <dgm:cxn modelId="{CD1DF94E-A696-4DFA-B83A-C6063E6A5554}" type="presOf" srcId="{41DFAF84-3BF6-4BE7-96B5-AC289724BC3E}" destId="{6385E58E-4D28-4D4D-B9C9-E88F6A3D5980}" srcOrd="0" destOrd="0" presId="urn:microsoft.com/office/officeart/2005/8/layout/orgChart1"/>
    <dgm:cxn modelId="{1C21E9C5-49E0-4260-9F92-6284210ECC70}" type="presOf" srcId="{B2FA27D5-2BEE-4358-AB2B-F0CCBCF52A20}" destId="{906F9494-24CF-49A0-B2C1-09CF00CE7C18}" srcOrd="0" destOrd="0" presId="urn:microsoft.com/office/officeart/2005/8/layout/orgChart1"/>
    <dgm:cxn modelId="{FB9DA177-35E4-472B-826B-552AA58B13AD}" type="presOf" srcId="{FE69F3F3-75CF-4AB8-969B-ED80F5626AC6}" destId="{9EC05CA1-8C59-435A-B763-12DA75E374DA}" srcOrd="1" destOrd="0" presId="urn:microsoft.com/office/officeart/2005/8/layout/orgChart1"/>
    <dgm:cxn modelId="{32A8A26A-968C-44E8-91C3-F1DE4CE3AD72}" srcId="{29348158-B266-428A-86EB-0D0E68902360}" destId="{7E60CBC8-EEA0-4774-8504-C5E4533D81CC}" srcOrd="3" destOrd="0" parTransId="{48D684F6-CA68-4E37-BB09-722D273E7455}" sibTransId="{3239EF3E-70F7-43DB-B4B1-145F7683439F}"/>
    <dgm:cxn modelId="{39166000-FC03-43B5-9556-BA5D2158643C}" type="presOf" srcId="{B267A6DE-129A-4FA4-9104-E9A8CA71D82D}" destId="{43C674F7-4123-4C47-8ECA-56E3B1B305F5}" srcOrd="0" destOrd="0" presId="urn:microsoft.com/office/officeart/2005/8/layout/orgChart1"/>
    <dgm:cxn modelId="{58F2FCEA-2791-4676-94EB-670FD6FB15C4}" type="presOf" srcId="{32C1B9D1-4A21-4D84-9475-51FA690A2D52}" destId="{D6FAEA07-C3B2-43AE-92AE-D93246678F2B}" srcOrd="0" destOrd="0" presId="urn:microsoft.com/office/officeart/2005/8/layout/orgChart1"/>
    <dgm:cxn modelId="{C948044D-9C50-474F-A3D2-69EA073613A6}" type="presOf" srcId="{EE182C9A-63F8-4927-85ED-BBF7BB125CD2}" destId="{E64140BD-CFA9-43DD-ACCA-479D9554CD5C}" srcOrd="1" destOrd="0" presId="urn:microsoft.com/office/officeart/2005/8/layout/orgChart1"/>
    <dgm:cxn modelId="{F3AF9141-CB29-4969-AFA2-381EE8865993}" type="presOf" srcId="{2C86ED17-5177-4901-B373-C1830F7F20FA}" destId="{DA213023-C977-4532-A863-CC990110B597}" srcOrd="0" destOrd="0" presId="urn:microsoft.com/office/officeart/2005/8/layout/orgChart1"/>
    <dgm:cxn modelId="{0F365E6C-9776-4034-B284-36FDFAE26AF0}" srcId="{29348158-B266-428A-86EB-0D0E68902360}" destId="{3A1BAA27-D059-4148-A46C-E410756EA609}" srcOrd="9" destOrd="0" parTransId="{E690B425-E7C2-4A1C-B1A1-C7E37B160D6C}" sibTransId="{597DD36D-0D13-4448-8780-E6F9A7983C4D}"/>
    <dgm:cxn modelId="{487C498D-D8F0-44A5-A69B-63A7D26C8771}" type="presOf" srcId="{6D6A03C1-8253-4FEC-B107-9143EBEE2BCE}" destId="{6D657D56-A11C-480C-92B8-123100974D16}" srcOrd="0" destOrd="0" presId="urn:microsoft.com/office/officeart/2005/8/layout/orgChart1"/>
    <dgm:cxn modelId="{AA0F21AA-867C-498C-A536-9783496A9ACC}" type="presOf" srcId="{89FB2834-6191-48A4-819D-37FDC3038CC2}" destId="{90527EF3-CDEC-4C62-A212-4C6D5BD4A158}" srcOrd="0" destOrd="0" presId="urn:microsoft.com/office/officeart/2005/8/layout/orgChart1"/>
    <dgm:cxn modelId="{2B3B3057-A991-4EAD-9F8A-3FFDD58822B3}" type="presOf" srcId="{03E91027-5419-4DCC-82FF-328663BB52BD}" destId="{D1387E6A-F97C-4BE7-9339-1B85ED106550}" srcOrd="1" destOrd="0" presId="urn:microsoft.com/office/officeart/2005/8/layout/orgChart1"/>
    <dgm:cxn modelId="{C2CBE9B5-C7EF-46AF-997B-A58A36A9BCC8}" type="presOf" srcId="{41DFAF84-3BF6-4BE7-96B5-AC289724BC3E}" destId="{1A45DA0A-30A5-4D8A-B009-26E375F9693D}" srcOrd="1" destOrd="0" presId="urn:microsoft.com/office/officeart/2005/8/layout/orgChart1"/>
    <dgm:cxn modelId="{F1EC3CCF-DAD8-40C1-96AB-08EB556FCF98}" type="presOf" srcId="{E690B425-E7C2-4A1C-B1A1-C7E37B160D6C}" destId="{79F7509C-ABD9-4A36-953C-F636EEA43C65}" srcOrd="0" destOrd="0" presId="urn:microsoft.com/office/officeart/2005/8/layout/orgChart1"/>
    <dgm:cxn modelId="{9E16B8F8-CE11-40B2-9E58-4CD5FD41740E}" type="presOf" srcId="{B2FA27D5-2BEE-4358-AB2B-F0CCBCF52A20}" destId="{0BBCA23C-8192-40CE-803E-3F9C1637A26B}" srcOrd="1" destOrd="0" presId="urn:microsoft.com/office/officeart/2005/8/layout/orgChart1"/>
    <dgm:cxn modelId="{95CD5C81-B407-467F-B038-2C256D8B09B3}" srcId="{2C3009CD-BF00-4B94-A30F-0473391B3F1A}" destId="{DB8FDA2D-D955-4500-A0EC-1BAC4B9B5E5A}" srcOrd="5" destOrd="0" parTransId="{B21E1566-4148-413A-AE06-C57E8462EFFC}" sibTransId="{F2D6EB3A-9BB4-48BC-B56C-FC1C63015CFD}"/>
    <dgm:cxn modelId="{27957FB4-8595-4D4D-B947-4C0020DD6AA0}" type="presOf" srcId="{BAAD2AB2-661C-45F3-A6C6-9A6363FB9A82}" destId="{AB75B62C-353B-456B-B909-D5C0A0A0A241}" srcOrd="0" destOrd="0" presId="urn:microsoft.com/office/officeart/2005/8/layout/orgChart1"/>
    <dgm:cxn modelId="{0EC78A70-58B5-4917-8CE0-B94F15BD7173}" type="presOf" srcId="{D0CD02D2-D107-4C75-B5C0-343B61E810A1}" destId="{BF5A07CA-15FF-4F28-98F3-EB6B34609E44}" srcOrd="0" destOrd="0" presId="urn:microsoft.com/office/officeart/2005/8/layout/orgChart1"/>
    <dgm:cxn modelId="{B24C7799-F026-4E15-9F1A-BD9DB3D7C6D4}" srcId="{29348158-B266-428A-86EB-0D0E68902360}" destId="{C54853A8-E88E-4AEE-AFB1-60D9000E8897}" srcOrd="1" destOrd="0" parTransId="{6B6FFE77-44CD-472E-949E-8EA01E6A2FFE}" sibTransId="{E9412F00-C2CF-45E5-8E68-147A71ABF36B}"/>
    <dgm:cxn modelId="{25BA6139-31A5-4903-8941-CA5B12813E9F}" type="presOf" srcId="{2E22FF18-FA3E-4B68-BD98-6A2D2E11C744}" destId="{C22CB521-698F-4C96-AAC8-EEA975FAFDEE}" srcOrd="0" destOrd="0" presId="urn:microsoft.com/office/officeart/2005/8/layout/orgChart1"/>
    <dgm:cxn modelId="{77755D1D-A098-4BB8-9919-64B647288B27}" type="presOf" srcId="{0FC1916B-24E1-48AC-BF54-0B69F4B62A64}" destId="{8B2BE37E-E533-477B-A3A8-D691C3172951}" srcOrd="0" destOrd="0" presId="urn:microsoft.com/office/officeart/2005/8/layout/orgChart1"/>
    <dgm:cxn modelId="{B8B6C631-1385-4DB3-996A-716AB19B3516}" type="presOf" srcId="{7E60CBC8-EEA0-4774-8504-C5E4533D81CC}" destId="{3AFB3276-A0FC-4CCD-AC91-6780BB884D31}" srcOrd="0" destOrd="0" presId="urn:microsoft.com/office/officeart/2005/8/layout/orgChart1"/>
    <dgm:cxn modelId="{2E69E46D-4DBB-498E-AC9A-B75DB564AFF9}" type="presOf" srcId="{65611645-EA7D-40CB-A93A-0CEF775929EE}" destId="{316369A7-18F8-490A-A03D-D4BD4EC4CB30}" srcOrd="0" destOrd="0" presId="urn:microsoft.com/office/officeart/2005/8/layout/orgChart1"/>
    <dgm:cxn modelId="{04D0B147-012E-4EAB-AADA-C001741912DA}" type="presOf" srcId="{8E51FB30-BC76-4551-A904-8BAE18DE1B43}" destId="{74350F14-99B7-4F3C-A92E-0ED8667CC3AB}" srcOrd="0" destOrd="0" presId="urn:microsoft.com/office/officeart/2005/8/layout/orgChart1"/>
    <dgm:cxn modelId="{70FB7EBB-DB34-4D5D-B322-DD4E41D059D0}" srcId="{E9869A28-A133-4BF9-9A64-5825EAFFDD2C}" destId="{FF165BBA-B39A-456D-A119-DF4698D72A7E}" srcOrd="1" destOrd="0" parTransId="{0548BC04-E041-45AB-AB08-AD03C3C270BA}" sibTransId="{AB61E341-EFC4-4ED2-86A2-ADD6C00727B0}"/>
    <dgm:cxn modelId="{93957BA4-9CE6-40C6-A6B8-8D353B0EEFAB}" type="presOf" srcId="{E9869A28-A133-4BF9-9A64-5825EAFFDD2C}" destId="{F7E93394-DF2F-410D-A9E5-8C9E0C32F0DA}" srcOrd="1" destOrd="0" presId="urn:microsoft.com/office/officeart/2005/8/layout/orgChart1"/>
    <dgm:cxn modelId="{296FD3F7-E24A-4A19-B415-8F0461E295FC}" type="presOf" srcId="{C54853A8-E88E-4AEE-AFB1-60D9000E8897}" destId="{DD8D2EA0-C816-41FA-A9CB-6EF5456192C1}" srcOrd="0" destOrd="0" presId="urn:microsoft.com/office/officeart/2005/8/layout/orgChart1"/>
    <dgm:cxn modelId="{E24D47B2-571B-4562-8CD3-535A0AAB8C41}" type="presOf" srcId="{5C89C135-07F3-45A2-B68C-15D0AC53F5A5}" destId="{A5408AFD-EF14-4D51-8862-CBF2A5625ACD}" srcOrd="0" destOrd="0" presId="urn:microsoft.com/office/officeart/2005/8/layout/orgChart1"/>
    <dgm:cxn modelId="{C480193F-E3FA-46ED-9D63-1F575D0C3BA6}" type="presOf" srcId="{4556E9E6-E152-46E2-ACBB-E8B48EC3EFBA}" destId="{6D6398FA-D003-44EE-8CA9-40C2A6FF882C}" srcOrd="0" destOrd="0" presId="urn:microsoft.com/office/officeart/2005/8/layout/orgChart1"/>
    <dgm:cxn modelId="{563676DA-2647-4689-A158-C1D612045532}" type="presOf" srcId="{0E2B1E1D-B7E7-4C42-9CFB-45A8E922CBA4}" destId="{263AAABD-7890-4641-9865-857D6B0C7C31}" srcOrd="0" destOrd="0" presId="urn:microsoft.com/office/officeart/2005/8/layout/orgChart1"/>
    <dgm:cxn modelId="{4C5C740D-0DA4-4F9E-B124-7E97041C9386}" type="presOf" srcId="{FE7F8512-8263-4034-BEB8-76C6C06025B4}" destId="{2CC7AD5A-123B-4BC2-8708-1AB1D677E4D0}" srcOrd="0" destOrd="0" presId="urn:microsoft.com/office/officeart/2005/8/layout/orgChart1"/>
    <dgm:cxn modelId="{9BD71A0B-88C7-4B54-84E0-0E2AB79AA94D}" srcId="{29348158-B266-428A-86EB-0D0E68902360}" destId="{19D8B17B-CE24-4D1E-969F-9FA6027D3057}" srcOrd="0" destOrd="0" parTransId="{1E570368-E231-43F0-954D-A77BB6137BB7}" sibTransId="{8D9737E8-7D89-4662-B141-EBA413E2D0E3}"/>
    <dgm:cxn modelId="{7522B239-EBDE-4DAE-B42B-E00710172907}" srcId="{2C3009CD-BF00-4B94-A30F-0473391B3F1A}" destId="{29348158-B266-428A-86EB-0D0E68902360}" srcOrd="1" destOrd="0" parTransId="{0E2B1E1D-B7E7-4C42-9CFB-45A8E922CBA4}" sibTransId="{32239F83-C1A5-4F2F-91D2-3EE5874FA6A7}"/>
    <dgm:cxn modelId="{4CEB9F2E-F0C1-4904-8DC9-398768E09B08}" type="presOf" srcId="{28524B43-073C-4B5F-800F-1363463F5B6A}" destId="{0E155BF7-D766-400A-BCD0-C7F9CAA85E9E}" srcOrd="1" destOrd="0" presId="urn:microsoft.com/office/officeart/2005/8/layout/orgChart1"/>
    <dgm:cxn modelId="{6F7FE19F-F5D0-4A7F-BE36-2AABD5B9E099}" type="presOf" srcId="{21782139-C86E-4581-9BBC-6EBC4E7EACAB}" destId="{AD41E4D7-5EFE-43A8-91C4-DE146348C775}" srcOrd="1" destOrd="0" presId="urn:microsoft.com/office/officeart/2005/8/layout/orgChart1"/>
    <dgm:cxn modelId="{0AEC6667-527C-4111-92CB-0721BDA9C40D}" type="presOf" srcId="{737F0599-479C-46C0-AF85-71EBF28A4671}" destId="{057139B4-2558-492A-8525-FA8537585218}" srcOrd="0" destOrd="0" presId="urn:microsoft.com/office/officeart/2005/8/layout/orgChart1"/>
    <dgm:cxn modelId="{04436747-7B6D-4FB3-B0C1-A593FFD9885E}" type="presOf" srcId="{EE182C9A-63F8-4927-85ED-BBF7BB125CD2}" destId="{4B9DEC26-122B-4B32-B57E-2B655C3590FE}" srcOrd="0" destOrd="0" presId="urn:microsoft.com/office/officeart/2005/8/layout/orgChart1"/>
    <dgm:cxn modelId="{550D2E83-077F-4F9E-B607-5281A47A2AC5}" type="presOf" srcId="{94623C09-84AE-4A63-8B81-33CD0C799130}" destId="{682E55FA-261D-438F-9423-AB2D0067E084}" srcOrd="0" destOrd="0" presId="urn:microsoft.com/office/officeart/2005/8/layout/orgChart1"/>
    <dgm:cxn modelId="{00AC2FE1-400F-4B40-9BA1-21AE496EECA3}" type="presOf" srcId="{8A3340D6-96B0-4295-8E6B-DF62C4EC8B32}" destId="{31666ADB-A209-472B-A1A6-CDA61C2DB760}" srcOrd="0" destOrd="0" presId="urn:microsoft.com/office/officeart/2005/8/layout/orgChart1"/>
    <dgm:cxn modelId="{03EF1111-A697-4E96-B3B5-9C578B9F9D9A}" srcId="{5C89C135-07F3-45A2-B68C-15D0AC53F5A5}" destId="{53974B5F-A623-428B-9A00-2D648C74D99D}" srcOrd="1" destOrd="0" parTransId="{586CC371-D778-4C57-9728-186614C42794}" sibTransId="{88247098-6F9D-4C1A-A84A-7021D482D481}"/>
    <dgm:cxn modelId="{77E5597E-3B67-4017-B71F-E206221B583E}" type="presOf" srcId="{86998E02-0644-4175-97C5-27849E4A1FF2}" destId="{6C3CCF0F-D335-4CC8-86B8-3F8973AEE618}" srcOrd="0" destOrd="0" presId="urn:microsoft.com/office/officeart/2005/8/layout/orgChart1"/>
    <dgm:cxn modelId="{1E40C186-8958-44CB-885B-64C456DEBA1F}" type="presOf" srcId="{80C595DC-5D9F-475A-965D-726245CB25E9}" destId="{BA45DC77-0F9B-448B-A612-51A4C9205E34}" srcOrd="0" destOrd="0" presId="urn:microsoft.com/office/officeart/2005/8/layout/orgChart1"/>
    <dgm:cxn modelId="{9F922050-5708-41AE-82C5-214CB38B8BED}" srcId="{2C3009CD-BF00-4B94-A30F-0473391B3F1A}" destId="{E19216E6-7AA5-4F2B-8496-94E5585E1933}" srcOrd="8" destOrd="0" parTransId="{7CA8D01C-34C8-48FE-90D0-1EDB388820E9}" sibTransId="{1BE4F70C-FF15-4DB1-ABDA-1740F5CB1B03}"/>
    <dgm:cxn modelId="{64B9A783-9636-40F3-97E7-539F4361FDEA}" type="presOf" srcId="{2C86ED17-5177-4901-B373-C1830F7F20FA}" destId="{AB51BEDC-9BBC-448B-A627-440B461FC849}" srcOrd="1" destOrd="0" presId="urn:microsoft.com/office/officeart/2005/8/layout/orgChart1"/>
    <dgm:cxn modelId="{A3B3F26E-B79D-420F-95AD-31FBB2E203D6}" type="presOf" srcId="{29348158-B266-428A-86EB-0D0E68902360}" destId="{571ACA11-9298-4E42-9F3B-D5836045EC09}" srcOrd="1" destOrd="0" presId="urn:microsoft.com/office/officeart/2005/8/layout/orgChart1"/>
    <dgm:cxn modelId="{CD2B1B98-13CC-4502-BDC2-3FD61655FC81}" type="presOf" srcId="{2C3009CD-BF00-4B94-A30F-0473391B3F1A}" destId="{46E10461-319E-4BCA-ADC4-A49951E55C06}" srcOrd="0" destOrd="0" presId="urn:microsoft.com/office/officeart/2005/8/layout/orgChart1"/>
    <dgm:cxn modelId="{32E3F1B0-6CD9-459C-AAE0-75652D0801A4}" type="presOf" srcId="{E701851A-708A-41A6-B8B3-CD3851274273}" destId="{642959FC-C4AB-48AE-BF35-4888A3349F53}" srcOrd="1" destOrd="0" presId="urn:microsoft.com/office/officeart/2005/8/layout/orgChart1"/>
    <dgm:cxn modelId="{3DF870C0-5D1E-4281-8F40-57E10C978B74}" srcId="{2C3009CD-BF00-4B94-A30F-0473391B3F1A}" destId="{D8468212-CF4F-418C-8378-EE3B4D01DAD9}" srcOrd="0" destOrd="0" parTransId="{3B6E83D6-1AB0-46DF-B06C-B234BF3A434B}" sibTransId="{84738BB9-62A1-4616-95E0-7AC7A1337B5F}"/>
    <dgm:cxn modelId="{84A3BAE7-9C8C-42AD-AD4C-D42CFCD41B73}" type="presOf" srcId="{7F17ABBD-95CD-4B97-BE52-48F159D4FDC1}" destId="{75AC8195-0604-4078-9489-F8EF58740401}" srcOrd="0" destOrd="0" presId="urn:microsoft.com/office/officeart/2005/8/layout/orgChart1"/>
    <dgm:cxn modelId="{0F526D58-7521-421F-9391-A0D60941F18A}" type="presOf" srcId="{32C1B9D1-4A21-4D84-9475-51FA690A2D52}" destId="{3741147A-F696-4E88-9582-E21ED4B365DA}" srcOrd="1" destOrd="0" presId="urn:microsoft.com/office/officeart/2005/8/layout/orgChart1"/>
    <dgm:cxn modelId="{90B8F7F8-268D-4F1E-ADCF-7ADC54B9B2A7}" type="presOf" srcId="{AD16A733-4C83-4BFA-9C25-C05FE2B9B1A5}" destId="{03FEB1AF-2EA9-49B4-B3E4-8FE99DF9A177}" srcOrd="1" destOrd="0" presId="urn:microsoft.com/office/officeart/2005/8/layout/orgChart1"/>
    <dgm:cxn modelId="{289D983D-2370-4E5F-93D8-EEEF19798846}" srcId="{5C89C135-07F3-45A2-B68C-15D0AC53F5A5}" destId="{271400EA-FD3B-4B9E-98C7-68EE6AEDC349}" srcOrd="3" destOrd="0" parTransId="{0FC1916B-24E1-48AC-BF54-0B69F4B62A64}" sibTransId="{C808A3BA-69D5-445D-8E34-34B5B117FBAA}"/>
    <dgm:cxn modelId="{6AE51A17-C88D-49E9-BD01-2E00873B9933}" type="presOf" srcId="{3B55B6D2-104B-4400-A42C-B917C007E10A}" destId="{1597C52C-5FF9-4C62-8F24-85CC8EC5B3EA}" srcOrd="1" destOrd="0" presId="urn:microsoft.com/office/officeart/2005/8/layout/orgChart1"/>
    <dgm:cxn modelId="{DDC41601-07B0-44A8-BB3A-BAB12AEDC224}" type="presOf" srcId="{FF165BBA-B39A-456D-A119-DF4698D72A7E}" destId="{3F9CD291-BB52-422B-BCD4-5132A7F89589}" srcOrd="1" destOrd="0" presId="urn:microsoft.com/office/officeart/2005/8/layout/orgChart1"/>
    <dgm:cxn modelId="{037EC90E-3BD3-436A-BA4C-1831AC11BE28}" type="presOf" srcId="{4E01DC39-AB88-4FFF-9914-0DD4B516A235}" destId="{95E1BC28-65FF-4C3D-B52B-96E5DC1A17BB}" srcOrd="0" destOrd="0" presId="urn:microsoft.com/office/officeart/2005/8/layout/orgChart1"/>
    <dgm:cxn modelId="{AA1F1F0E-F14A-48B2-8015-328A016FCB7E}" type="presOf" srcId="{21782139-C86E-4581-9BBC-6EBC4E7EACAB}" destId="{1A63019F-ED15-477C-9731-A52F3775D1A6}" srcOrd="0" destOrd="0" presId="urn:microsoft.com/office/officeart/2005/8/layout/orgChart1"/>
    <dgm:cxn modelId="{F67D45B5-7066-41AF-8278-AC8110259399}" type="presOf" srcId="{126267E8-43F4-4179-9450-03FA82450F6B}" destId="{EA46197B-108B-4E47-B130-0E292E5D1B13}" srcOrd="1" destOrd="0" presId="urn:microsoft.com/office/officeart/2005/8/layout/orgChart1"/>
    <dgm:cxn modelId="{EB3D861C-8341-4696-8868-F535C9305AB7}" type="presOf" srcId="{E701851A-708A-41A6-B8B3-CD3851274273}" destId="{5929A16D-FD3F-425E-90D5-0626DD1926A9}" srcOrd="0" destOrd="0" presId="urn:microsoft.com/office/officeart/2005/8/layout/orgChart1"/>
    <dgm:cxn modelId="{02C61731-171A-4884-A20D-76B5C4684275}" type="presOf" srcId="{03FDC550-3C33-43DE-9CF9-C1109A378B8C}" destId="{4D6EA406-4F1F-4C5C-9F7D-F96442D262C6}" srcOrd="1" destOrd="0" presId="urn:microsoft.com/office/officeart/2005/8/layout/orgChart1"/>
    <dgm:cxn modelId="{FA3187D5-6CF8-4C13-B735-17DFBDFEE175}" srcId="{2C3009CD-BF00-4B94-A30F-0473391B3F1A}" destId="{5C89C135-07F3-45A2-B68C-15D0AC53F5A5}" srcOrd="10" destOrd="0" parTransId="{EA29D27E-5C01-4822-B606-BB8DA4397925}" sibTransId="{A505F7E9-5FD5-4E0D-9CC7-C928489E6129}"/>
    <dgm:cxn modelId="{9A14F69E-659C-4897-A6DB-42337B4F2722}" srcId="{4E01DC39-AB88-4FFF-9914-0DD4B516A235}" destId="{3CACC103-F762-4696-8EB8-2044AA178988}" srcOrd="0" destOrd="0" parTransId="{B267A6DE-129A-4FA4-9104-E9A8CA71D82D}" sibTransId="{B347C25F-3131-4F45-9316-94282E8111F9}"/>
    <dgm:cxn modelId="{A8D533A6-9CC7-4FAD-B0B3-932F9BB33358}" srcId="{933BA574-06BF-44BE-B00D-55DE3542C242}" destId="{32C1B9D1-4A21-4D84-9475-51FA690A2D52}" srcOrd="0" destOrd="0" parTransId="{9AC18A5F-E9F3-4266-9972-1E0DDA446947}" sibTransId="{CFF9A5F4-B0DB-4451-ABC9-2BDC1A5D9089}"/>
    <dgm:cxn modelId="{E294E9B6-607F-414E-803C-654E3BA7A1E9}" type="presOf" srcId="{D8468212-CF4F-418C-8378-EE3B4D01DAD9}" destId="{3B380D11-3500-4126-A00F-56171ED0634B}" srcOrd="0" destOrd="0" presId="urn:microsoft.com/office/officeart/2005/8/layout/orgChart1"/>
    <dgm:cxn modelId="{D8036374-FB6D-4F6B-9A28-B339086B1196}" type="presOf" srcId="{EA29D27E-5C01-4822-B606-BB8DA4397925}" destId="{D3B9E782-ADEC-44BA-87D6-CDFCCEA2CEC6}" srcOrd="0" destOrd="0" presId="urn:microsoft.com/office/officeart/2005/8/layout/orgChart1"/>
    <dgm:cxn modelId="{CA455880-432B-4E9D-9DEE-1EB6A0FEBFF5}" srcId="{E9869A28-A133-4BF9-9A64-5825EAFFDD2C}" destId="{E701851A-708A-41A6-B8B3-CD3851274273}" srcOrd="3" destOrd="0" parTransId="{86998E02-0644-4175-97C5-27849E4A1FF2}" sibTransId="{2809B548-09F8-443B-8065-288CFAEE3C88}"/>
    <dgm:cxn modelId="{FF4F71D1-595B-4163-82F8-EE1E3CE3CC0C}" type="presOf" srcId="{49CAEEDE-6C16-4B61-8D92-C368042F4CA3}" destId="{C0FCCEB2-CA08-4FC6-96AA-4DF491F0BFB8}" srcOrd="1" destOrd="0" presId="urn:microsoft.com/office/officeart/2005/8/layout/orgChart1"/>
    <dgm:cxn modelId="{1C19347F-3ED8-420E-9ECF-33E8E4C27844}" type="presOf" srcId="{DB8FDA2D-D955-4500-A0EC-1BAC4B9B5E5A}" destId="{95658CD9-ED5D-42B8-9076-E7DB7D179C27}" srcOrd="0" destOrd="0" presId="urn:microsoft.com/office/officeart/2005/8/layout/orgChart1"/>
    <dgm:cxn modelId="{004A1536-8809-4B80-8C9C-F30B4EED06BC}" type="presOf" srcId="{271400EA-FD3B-4B9E-98C7-68EE6AEDC349}" destId="{EFCF1ABD-4253-4C66-8914-A2B20ABD91FE}" srcOrd="1" destOrd="0" presId="urn:microsoft.com/office/officeart/2005/8/layout/orgChart1"/>
    <dgm:cxn modelId="{6FAF7843-2A53-4E91-8BFA-753A17916F4E}" type="presOf" srcId="{94A5DECF-EF46-446C-8B7B-310FEA91EA1B}" destId="{8EBE15EC-0871-48FB-8C10-31B4A6428AAB}" srcOrd="0" destOrd="0" presId="urn:microsoft.com/office/officeart/2005/8/layout/orgChart1"/>
    <dgm:cxn modelId="{5CDF3DF7-416C-4ED8-864E-96F41BE39B4D}" type="presOf" srcId="{3B6E83D6-1AB0-46DF-B06C-B234BF3A434B}" destId="{771329DC-3173-42E4-9BCF-DAB691E19E15}" srcOrd="0" destOrd="0" presId="urn:microsoft.com/office/officeart/2005/8/layout/orgChart1"/>
    <dgm:cxn modelId="{A6899236-4FFE-4BA5-BBA9-91B0A99178D4}" srcId="{29348158-B266-428A-86EB-0D0E68902360}" destId="{28524B43-073C-4B5F-800F-1363463F5B6A}" srcOrd="5" destOrd="0" parTransId="{8E51FB30-BC76-4551-A904-8BAE18DE1B43}" sibTransId="{29CA5555-EAD2-4679-ADD8-CE857B3D0F7F}"/>
    <dgm:cxn modelId="{762B4274-D266-4F49-9138-C9F2FBD8B81B}" srcId="{5C89C135-07F3-45A2-B68C-15D0AC53F5A5}" destId="{65611645-EA7D-40CB-A93A-0CEF775929EE}" srcOrd="2" destOrd="0" parTransId="{89FB2834-6191-48A4-819D-37FDC3038CC2}" sibTransId="{AA10C3B3-544A-4767-A8B7-EBC101FC395B}"/>
    <dgm:cxn modelId="{0F5D895E-7667-48BA-AF8B-6627FF706193}" type="presOf" srcId="{E19216E6-7AA5-4F2B-8496-94E5585E1933}" destId="{37A24116-55CA-420F-A383-9AB54E10CA62}" srcOrd="1" destOrd="0" presId="urn:microsoft.com/office/officeart/2005/8/layout/orgChart1"/>
    <dgm:cxn modelId="{6487A134-EE0F-429F-B8B7-A88A7B007280}" type="presOf" srcId="{7F17ABBD-95CD-4B97-BE52-48F159D4FDC1}" destId="{F4647866-DCD2-4499-933A-99F0711D150A}" srcOrd="1" destOrd="0" presId="urn:microsoft.com/office/officeart/2005/8/layout/orgChart1"/>
    <dgm:cxn modelId="{5EFE2AEF-47E0-4623-8A06-7E92CE9DFD2B}" type="presOf" srcId="{0548BC04-E041-45AB-AB08-AD03C3C270BA}" destId="{BB9449BE-61C8-4291-B104-B7A310C05EFF}" srcOrd="0" destOrd="0" presId="urn:microsoft.com/office/officeart/2005/8/layout/orgChart1"/>
    <dgm:cxn modelId="{806C24F1-F054-480E-B0C8-678A4AD65F88}" type="presOf" srcId="{DB8FDA2D-D955-4500-A0EC-1BAC4B9B5E5A}" destId="{4A08062E-0B73-40D6-8522-0BF5C381DB2A}" srcOrd="1" destOrd="0" presId="urn:microsoft.com/office/officeart/2005/8/layout/orgChart1"/>
    <dgm:cxn modelId="{F824CB40-4D9F-4256-8382-A8EB0B2A1C6E}" srcId="{1EB3E303-37AB-475E-AAFD-6FFDE167E0F9}" destId="{26F930D4-E3A3-48C2-9B22-10860C9E1A9A}" srcOrd="0" destOrd="0" parTransId="{3311267D-EC74-4726-81B3-46A56A11C2D8}" sibTransId="{BDECE1C3-82B3-41CD-A873-C058A51A168B}"/>
    <dgm:cxn modelId="{BD2F3896-9ECA-4BB6-9B15-13099EACC6C7}" type="presOf" srcId="{3B55B6D2-104B-4400-A42C-B917C007E10A}" destId="{C35752F3-AB0A-44BD-811E-0D7B70F9B640}" srcOrd="0" destOrd="0" presId="urn:microsoft.com/office/officeart/2005/8/layout/orgChart1"/>
    <dgm:cxn modelId="{AD4F7B73-630C-4CFD-8942-258E981C5791}" srcId="{2C3009CD-BF00-4B94-A30F-0473391B3F1A}" destId="{4E01DC39-AB88-4FFF-9914-0DD4B516A235}" srcOrd="9" destOrd="0" parTransId="{69D4DD87-404F-4FDD-A50F-892F4BD1F25A}" sibTransId="{55157620-A245-4FF7-AF04-13CA33973ECC}"/>
    <dgm:cxn modelId="{F61B72BA-13C2-4B56-869B-573207B60A4F}" type="presOf" srcId="{571275EB-E762-4F38-8296-5B06EEE00FB6}" destId="{298E7AE9-AE08-4BB8-9DF9-3D00E67828D4}" srcOrd="0" destOrd="0" presId="urn:microsoft.com/office/officeart/2005/8/layout/orgChart1"/>
    <dgm:cxn modelId="{FE7767D1-C2E6-4176-B159-D573C2F6D4A8}" srcId="{2C3009CD-BF00-4B94-A30F-0473391B3F1A}" destId="{2C86ED17-5177-4901-B373-C1830F7F20FA}" srcOrd="6" destOrd="0" parTransId="{59520800-A295-4A29-8662-2CD3EBF48937}" sibTransId="{3BA7CA52-FA9E-480A-8688-F82FBECAD867}"/>
    <dgm:cxn modelId="{D39C57D4-3574-4B06-AB74-2F59BF2F1305}" srcId="{29348158-B266-428A-86EB-0D0E68902360}" destId="{21782139-C86E-4581-9BBC-6EBC4E7EACAB}" srcOrd="8" destOrd="0" parTransId="{C997A00F-9B6D-4671-B4D3-6E6387384B76}" sibTransId="{291BDCD6-05E5-42AB-8FC7-F8E61488F4EC}"/>
    <dgm:cxn modelId="{F220600B-FFFD-479B-891F-43D2D33774E5}" srcId="{4556E9E6-E152-46E2-ACBB-E8B48EC3EFBA}" destId="{FE69F3F3-75CF-4AB8-969B-ED80F5626AC6}" srcOrd="0" destOrd="0" parTransId="{98F59EEA-AFDB-4DE1-9B1C-BD63874BEA18}" sibTransId="{A6646F67-D461-4E17-96F1-8B8B361036D2}"/>
    <dgm:cxn modelId="{A70095D2-FB7B-4E31-B60A-637275C0A577}" type="presOf" srcId="{AB1F8727-DB80-461E-9397-3EA2BC130CD7}" destId="{C07DC3FB-6432-4D85-A1F8-E3EE4B968BDF}" srcOrd="0" destOrd="0" presId="urn:microsoft.com/office/officeart/2005/8/layout/orgChart1"/>
    <dgm:cxn modelId="{9E289DEC-E45B-4DC1-9182-569AAF447C35}" type="presOf" srcId="{53974B5F-A623-428B-9A00-2D648C74D99D}" destId="{EAEFC7DF-4B20-4539-A858-5DDBCE3CBF98}" srcOrd="0" destOrd="0" presId="urn:microsoft.com/office/officeart/2005/8/layout/orgChart1"/>
    <dgm:cxn modelId="{0DFBFF8F-71F8-4289-9E78-9E5BF3F6D033}" srcId="{29348158-B266-428A-86EB-0D0E68902360}" destId="{03E91027-5419-4DCC-82FF-328663BB52BD}" srcOrd="7" destOrd="0" parTransId="{94A5DECF-EF46-446C-8B7B-310FEA91EA1B}" sibTransId="{A82DCAA3-AF8D-485E-8B6F-52A47B5DEAD9}"/>
    <dgm:cxn modelId="{D400EC17-64B1-4BA8-B0CC-CE31CF49C649}" srcId="{2C3009CD-BF00-4B94-A30F-0473391B3F1A}" destId="{E9869A28-A133-4BF9-9A64-5825EAFFDD2C}" srcOrd="2" destOrd="0" parTransId="{571275EB-E762-4F38-8296-5B06EEE00FB6}" sibTransId="{373919F4-D403-4CD9-8932-4E3EAB1C1768}"/>
    <dgm:cxn modelId="{FB63364F-6061-43EB-B1AC-F7A21CB558DD}" srcId="{E9869A28-A133-4BF9-9A64-5825EAFFDD2C}" destId="{AD16A733-4C83-4BFA-9C25-C05FE2B9B1A5}" srcOrd="0" destOrd="0" parTransId="{94623C09-84AE-4A63-8B81-33CD0C799130}" sibTransId="{F51169AA-1C23-4789-8CF6-AE2C39E02EF2}"/>
    <dgm:cxn modelId="{A5EF9C29-5261-4FC0-BB53-16714C9413F8}" srcId="{2C3009CD-BF00-4B94-A30F-0473391B3F1A}" destId="{7F17ABBD-95CD-4B97-BE52-48F159D4FDC1}" srcOrd="7" destOrd="0" parTransId="{A541E04E-260B-424C-9549-1A83005F88F3}" sibTransId="{A005A05F-92F0-4596-9F20-5CDF5262AF30}"/>
    <dgm:cxn modelId="{DAC86C1E-8B64-4E51-8C16-9A534FCE0130}" type="presOf" srcId="{CD1E9D23-DF1C-4F9F-927F-165B29A41123}" destId="{15C2FC0D-39B7-4D46-86B1-81BDDDA301E1}" srcOrd="0" destOrd="0" presId="urn:microsoft.com/office/officeart/2005/8/layout/orgChart1"/>
    <dgm:cxn modelId="{696E4868-38B6-49B8-8C9D-37B90CB99F71}" type="presOf" srcId="{3A1BAA27-D059-4148-A46C-E410756EA609}" destId="{619E98D1-025A-4A57-B3E1-D1C72B881CCC}" srcOrd="1" destOrd="0" presId="urn:microsoft.com/office/officeart/2005/8/layout/orgChart1"/>
    <dgm:cxn modelId="{608A61B6-AD1C-45F6-A550-BEDDC82E3FBD}" type="presOf" srcId="{D0CD02D2-D107-4C75-B5C0-343B61E810A1}" destId="{90B6F189-F234-47C3-8F9E-8A7913000AB2}" srcOrd="1" destOrd="0" presId="urn:microsoft.com/office/officeart/2005/8/layout/orgChart1"/>
    <dgm:cxn modelId="{2F54E156-461E-4962-9DE3-C0EE3CEEA615}" type="presOf" srcId="{6B6FFE77-44CD-472E-949E-8EA01E6A2FFE}" destId="{6FCBA241-F9A4-4429-8CB8-D7906290414C}" srcOrd="0" destOrd="0" presId="urn:microsoft.com/office/officeart/2005/8/layout/orgChart1"/>
    <dgm:cxn modelId="{EE988459-9601-472A-893F-DFC6A5C7BDB7}" type="presOf" srcId="{03FDC550-3C33-43DE-9CF9-C1109A378B8C}" destId="{D21983DA-2FC0-428F-AD43-4874796DAA95}" srcOrd="0" destOrd="0" presId="urn:microsoft.com/office/officeart/2005/8/layout/orgChart1"/>
    <dgm:cxn modelId="{97E501CB-5CA2-4C66-A930-98A6C205710F}" srcId="{2C3009CD-BF00-4B94-A30F-0473391B3F1A}" destId="{1EB3E303-37AB-475E-AAFD-6FFDE167E0F9}" srcOrd="4" destOrd="0" parTransId="{C28C0AA5-CFCB-48E0-81C4-6CACE9E2AAF1}" sibTransId="{5A74A731-7115-4781-B409-9C3D7A5D0D6D}"/>
    <dgm:cxn modelId="{ECD7F980-D8AC-4F7B-9866-D677F5F98A97}" type="presOf" srcId="{AD16A733-4C83-4BFA-9C25-C05FE2B9B1A5}" destId="{6A79665D-4E2B-46DF-A7FA-A4F02D9F613B}" srcOrd="0" destOrd="0" presId="urn:microsoft.com/office/officeart/2005/8/layout/orgChart1"/>
    <dgm:cxn modelId="{F7555B36-E7EA-4FAE-A7D8-9DD0B02656C1}" type="presOf" srcId="{330CACEF-1412-4F85-8A75-C948FA6C27BF}" destId="{425F5E93-A635-4EC7-B038-AAAEEF7F6D72}" srcOrd="1" destOrd="0" presId="urn:microsoft.com/office/officeart/2005/8/layout/orgChart1"/>
    <dgm:cxn modelId="{D532B8D1-777D-4579-8102-5FF61E26358F}" type="presOf" srcId="{9AC18A5F-E9F3-4266-9972-1E0DDA446947}" destId="{CAEBC9B2-FDB4-4846-B670-D70E064ADC64}" srcOrd="0" destOrd="0" presId="urn:microsoft.com/office/officeart/2005/8/layout/orgChart1"/>
    <dgm:cxn modelId="{19C25D86-6CFB-456D-83AD-FE94C804A818}" type="presOf" srcId="{933BA574-06BF-44BE-B00D-55DE3542C242}" destId="{E8C234DC-6145-4E6A-8E86-AFE397BC3682}" srcOrd="0" destOrd="0" presId="urn:microsoft.com/office/officeart/2005/8/layout/orgChart1"/>
    <dgm:cxn modelId="{FE8D8E21-BA60-4988-BA89-BDD14A43A24A}" type="presOf" srcId="{C54853A8-E88E-4AEE-AFB1-60D9000E8897}" destId="{281588C8-5319-45B5-ADA1-8A982DD71649}" srcOrd="1" destOrd="0" presId="urn:microsoft.com/office/officeart/2005/8/layout/orgChart1"/>
    <dgm:cxn modelId="{B704BC40-656C-491D-87C3-666F7C5BF3DD}" type="presOf" srcId="{C28C0AA5-CFCB-48E0-81C4-6CACE9E2AAF1}" destId="{B2CAE236-6AEC-44C0-991A-68AE6919ABC5}" srcOrd="0" destOrd="0" presId="urn:microsoft.com/office/officeart/2005/8/layout/orgChart1"/>
    <dgm:cxn modelId="{3273CAB8-D3F6-4044-BC8F-122E27A91DD5}" type="presOf" srcId="{69D4DD87-404F-4FDD-A50F-892F4BD1F25A}" destId="{A65B6D7D-A0EC-4185-8D78-6CBD03FE75D8}" srcOrd="0" destOrd="0" presId="urn:microsoft.com/office/officeart/2005/8/layout/orgChart1"/>
    <dgm:cxn modelId="{5F69E320-05FD-46D2-9916-C335A6462F40}" type="presOf" srcId="{126267E8-43F4-4179-9450-03FA82450F6B}" destId="{48FB044B-E63A-4E2C-AF20-D6BF0981F90C}" srcOrd="0" destOrd="0" presId="urn:microsoft.com/office/officeart/2005/8/layout/orgChart1"/>
    <dgm:cxn modelId="{15CA1D3A-85CB-44AC-A9AC-127760979605}" type="presOf" srcId="{7CA8D01C-34C8-48FE-90D0-1EDB388820E9}" destId="{03D345FF-D2DF-44FD-B03B-46887EBC0A09}" srcOrd="0" destOrd="0" presId="urn:microsoft.com/office/officeart/2005/8/layout/orgChart1"/>
    <dgm:cxn modelId="{850954DD-3251-47BE-877E-2F35E9A10066}" srcId="{2C3009CD-BF00-4B94-A30F-0473391B3F1A}" destId="{4556E9E6-E152-46E2-ACBB-E8B48EC3EFBA}" srcOrd="11" destOrd="0" parTransId="{D1014F77-9D7E-4DEF-BA54-513E4271AD42}" sibTransId="{833A3002-5CD6-4DE3-9A8E-1D99F32BBFB8}"/>
    <dgm:cxn modelId="{9F1A3FAA-98AB-43FE-8E99-1331C09D145E}" type="presOf" srcId="{F310E0D2-274F-4569-9E2A-89F71361D364}" destId="{9A260DDF-5B87-491A-A087-1ECF5B5A27A7}" srcOrd="0" destOrd="0" presId="urn:microsoft.com/office/officeart/2005/8/layout/orgChart1"/>
    <dgm:cxn modelId="{3CD5BAE2-7779-4D5F-9C99-FDF7CD90ECD2}" type="presOf" srcId="{03E91027-5419-4DCC-82FF-328663BB52BD}" destId="{42F8A549-5CE4-4FC5-B747-47DE3B8A7124}" srcOrd="0" destOrd="0" presId="urn:microsoft.com/office/officeart/2005/8/layout/orgChart1"/>
    <dgm:cxn modelId="{FE5676D3-D5F3-4412-879A-75C70EAB608D}" type="presOf" srcId="{330CACEF-1412-4F85-8A75-C948FA6C27BF}" destId="{8A55369C-2D69-400A-AAE1-F8838F52C861}" srcOrd="0" destOrd="0" presId="urn:microsoft.com/office/officeart/2005/8/layout/orgChart1"/>
    <dgm:cxn modelId="{B7A2401E-0BD1-4985-BAD8-1332D4AB384C}" srcId="{1EB3E303-37AB-475E-AAFD-6FFDE167E0F9}" destId="{330CACEF-1412-4F85-8A75-C948FA6C27BF}" srcOrd="2" destOrd="0" parTransId="{6D6A03C1-8253-4FEC-B107-9143EBEE2BCE}" sibTransId="{9670F265-316A-4E68-96BD-5C42EDC74BD8}"/>
    <dgm:cxn modelId="{E0D04F64-E5A0-4E7B-836D-A88796783BFA}" srcId="{29348158-B266-428A-86EB-0D0E68902360}" destId="{B2FA27D5-2BEE-4358-AB2B-F0CCBCF52A20}" srcOrd="4" destOrd="0" parTransId="{DBC78287-B97A-40C8-9176-653305060C32}" sibTransId="{64447E12-03B1-4E56-97C8-B438B03DD2F0}"/>
    <dgm:cxn modelId="{5BC750F2-3304-431B-AF64-786D83080F4F}" type="presOf" srcId="{FC30E3F2-5D68-4C26-B7D5-3B2AD6F9ECBA}" destId="{151C0FA3-C258-4902-80A6-47809D06B15E}" srcOrd="0" destOrd="0" presId="urn:microsoft.com/office/officeart/2005/8/layout/orgChart1"/>
    <dgm:cxn modelId="{64D368F2-B5FE-4340-BD40-9224554F2081}" type="presOf" srcId="{1EB3E303-37AB-475E-AAFD-6FFDE167E0F9}" destId="{07E9E371-7B13-4689-B623-75DBEE3ADF72}" srcOrd="1" destOrd="0" presId="urn:microsoft.com/office/officeart/2005/8/layout/orgChart1"/>
    <dgm:cxn modelId="{012E177C-4966-4800-B92E-A1813C4F2CFD}" type="presOf" srcId="{26F930D4-E3A3-48C2-9B22-10860C9E1A9A}" destId="{F141B1A9-34BB-42D4-8F80-CC30EED97091}" srcOrd="0" destOrd="0" presId="urn:microsoft.com/office/officeart/2005/8/layout/orgChart1"/>
    <dgm:cxn modelId="{923479C7-FB75-4D3D-913F-4AAC29FFF826}" srcId="{32C1B9D1-4A21-4D84-9475-51FA690A2D52}" destId="{FE7F8512-8263-4034-BEB8-76C6C06025B4}" srcOrd="0" destOrd="0" parTransId="{737F0599-479C-46C0-AF85-71EBF28A4671}" sibTransId="{CBA2E9D4-5A74-4DA0-BC1F-EB2228748610}"/>
    <dgm:cxn modelId="{14405FFE-0243-48EC-9447-7A45832CFBC1}" srcId="{2E22FF18-FA3E-4B68-BD98-6A2D2E11C744}" destId="{2C3009CD-BF00-4B94-A30F-0473391B3F1A}" srcOrd="0" destOrd="0" parTransId="{9F9915FF-2CB3-45C6-9371-292B84F2246A}" sibTransId="{81F25CA9-FD15-4D90-93A6-0D786A76B0E5}"/>
    <dgm:cxn modelId="{75CE1C76-46B7-437F-82C5-55F81A850237}" srcId="{1EB3E303-37AB-475E-AAFD-6FFDE167E0F9}" destId="{41DFAF84-3BF6-4BE7-96B5-AC289724BC3E}" srcOrd="3" destOrd="0" parTransId="{80C595DC-5D9F-475A-965D-726245CB25E9}" sibTransId="{1D338684-3D09-467B-94C5-B18D7490F1D9}"/>
    <dgm:cxn modelId="{D1AE620B-1DA3-402B-8AD3-542A1B06ACC1}" type="presOf" srcId="{53974B5F-A623-428B-9A00-2D648C74D99D}" destId="{DD3FE42B-4347-4A99-99E0-2C6CCA155066}" srcOrd="1" destOrd="0" presId="urn:microsoft.com/office/officeart/2005/8/layout/orgChart1"/>
    <dgm:cxn modelId="{F44F7366-DA33-4895-9766-C805DA54955A}" srcId="{DB8FDA2D-D955-4500-A0EC-1BAC4B9B5E5A}" destId="{49CAEEDE-6C16-4B61-8D92-C368042F4CA3}" srcOrd="0" destOrd="0" parTransId="{FC30E3F2-5D68-4C26-B7D5-3B2AD6F9ECBA}" sibTransId="{BA7F15F3-F6B1-4968-99A1-9C8F18EC3BA5}"/>
    <dgm:cxn modelId="{6C88EB9D-0BDB-4333-96FB-12AFBC9B8650}" type="presOf" srcId="{271400EA-FD3B-4B9E-98C7-68EE6AEDC349}" destId="{BB97FD69-6512-4D5A-A870-7A0640D2429F}" srcOrd="0" destOrd="0" presId="urn:microsoft.com/office/officeart/2005/8/layout/orgChart1"/>
    <dgm:cxn modelId="{A313E0AF-5D77-4839-A023-ACB13D6A33BD}" type="presOf" srcId="{586CC371-D778-4C57-9728-186614C42794}" destId="{77ECED1C-1149-4B76-ADB3-F867998FC8B8}" srcOrd="0" destOrd="0" presId="urn:microsoft.com/office/officeart/2005/8/layout/orgChart1"/>
    <dgm:cxn modelId="{D65C42E3-734C-43FF-ABB2-40496E41E08C}" srcId="{2C3009CD-BF00-4B94-A30F-0473391B3F1A}" destId="{933BA574-06BF-44BE-B00D-55DE3542C242}" srcOrd="3" destOrd="0" parTransId="{F310E0D2-274F-4569-9E2A-89F71361D364}" sibTransId="{52D41158-4AD3-4116-8771-5713FF6958CE}"/>
    <dgm:cxn modelId="{D95C018F-86EA-47EF-B377-0BF77AE6B064}" type="presOf" srcId="{65611645-EA7D-40CB-A93A-0CEF775929EE}" destId="{8F755262-37BF-48D6-B82A-3693E6D47ECD}" srcOrd="1" destOrd="0" presId="urn:microsoft.com/office/officeart/2005/8/layout/orgChart1"/>
    <dgm:cxn modelId="{FCD557D5-06EC-419C-B452-6AAA8B9BF9B4}" type="presOf" srcId="{3A1BAA27-D059-4148-A46C-E410756EA609}" destId="{36286368-03AA-4C96-8031-1050B6ED28AD}" srcOrd="0" destOrd="0" presId="urn:microsoft.com/office/officeart/2005/8/layout/orgChart1"/>
    <dgm:cxn modelId="{55F20D0C-A890-4F23-822D-AD6104D01E0D}" type="presOf" srcId="{13E0A504-23DD-4437-B93D-25A9585DE42E}" destId="{269EBA92-6DE5-4489-B888-4D707B85917E}" srcOrd="0" destOrd="0" presId="urn:microsoft.com/office/officeart/2005/8/layout/orgChart1"/>
    <dgm:cxn modelId="{1F96C1D0-3760-4837-AEE5-2BCCE3F8518F}" type="presOf" srcId="{3CACC103-F762-4696-8EB8-2044AA178988}" destId="{51865A85-B018-42D6-98A8-35750923A928}" srcOrd="0" destOrd="0" presId="urn:microsoft.com/office/officeart/2005/8/layout/orgChart1"/>
    <dgm:cxn modelId="{C78A81A1-227B-4FBD-A976-5DB06DD11607}" type="presOf" srcId="{2C3009CD-BF00-4B94-A30F-0473391B3F1A}" destId="{FD754318-961F-4EF0-91CD-B25D26EEEC33}" srcOrd="1" destOrd="0" presId="urn:microsoft.com/office/officeart/2005/8/layout/orgChart1"/>
    <dgm:cxn modelId="{BCD7142E-887E-4885-8452-4455E5C33E95}" type="presOf" srcId="{49CAEEDE-6C16-4B61-8D92-C368042F4CA3}" destId="{E2E43D19-4734-4484-B006-1240DA3573CD}" srcOrd="0" destOrd="0" presId="urn:microsoft.com/office/officeart/2005/8/layout/orgChart1"/>
    <dgm:cxn modelId="{4ABD8359-4CBC-47E1-B495-00805F7D091D}" type="presOf" srcId="{7E60CBC8-EEA0-4774-8504-C5E4533D81CC}" destId="{8F32A4D3-5E6D-4558-99AD-A55B20DB042B}" srcOrd="1" destOrd="0" presId="urn:microsoft.com/office/officeart/2005/8/layout/orgChart1"/>
    <dgm:cxn modelId="{FBC45BFA-A4E5-4178-9407-DA6FB53BC820}" type="presOf" srcId="{FF165BBA-B39A-456D-A119-DF4698D72A7E}" destId="{4AFA61B5-0362-432B-9E75-2C25F167DF26}" srcOrd="0" destOrd="0" presId="urn:microsoft.com/office/officeart/2005/8/layout/orgChart1"/>
    <dgm:cxn modelId="{FC5DD63E-3F6A-419B-A2D6-CDC8AA049254}" srcId="{29348158-B266-428A-86EB-0D0E68902360}" destId="{126267E8-43F4-4179-9450-03FA82450F6B}" srcOrd="2" destOrd="0" parTransId="{BAAD2AB2-661C-45F3-A6C6-9A6363FB9A82}" sibTransId="{7E8EA33E-647E-4100-9808-3E581C31CD99}"/>
    <dgm:cxn modelId="{EF6389BA-C128-4E72-8091-4369D14E2C4C}" type="presOf" srcId="{5C89C135-07F3-45A2-B68C-15D0AC53F5A5}" destId="{A5320783-5997-4316-BB2E-E0AB5877BA12}" srcOrd="1" destOrd="0" presId="urn:microsoft.com/office/officeart/2005/8/layout/orgChart1"/>
    <dgm:cxn modelId="{A0330715-B22F-4359-AE2A-1F1919FB94A9}" type="presOf" srcId="{DBC78287-B97A-40C8-9176-653305060C32}" destId="{1507FB33-E19C-4D20-97A8-CAD0F0F89A79}" srcOrd="0" destOrd="0" presId="urn:microsoft.com/office/officeart/2005/8/layout/orgChart1"/>
    <dgm:cxn modelId="{7ADD7E03-E4DC-4E07-9B62-1E5D86CE89F4}" type="presOf" srcId="{29348158-B266-428A-86EB-0D0E68902360}" destId="{C96ADB01-B37F-43CA-8478-772E5587233A}" srcOrd="0" destOrd="0" presId="urn:microsoft.com/office/officeart/2005/8/layout/orgChart1"/>
    <dgm:cxn modelId="{67802DC1-3C51-40A6-B761-AF06D7780030}" type="presOf" srcId="{1EB3E303-37AB-475E-AAFD-6FFDE167E0F9}" destId="{47B63855-6BD1-474A-A9B5-908673C07C4F}" srcOrd="0" destOrd="0" presId="urn:microsoft.com/office/officeart/2005/8/layout/orgChart1"/>
    <dgm:cxn modelId="{5DBA6782-7A69-4F61-9BF6-8B06592FB200}" type="presOf" srcId="{48D684F6-CA68-4E37-BB09-722D273E7455}" destId="{B3A99FE4-CC52-4A4B-A511-9623B7AC0A85}" srcOrd="0" destOrd="0" presId="urn:microsoft.com/office/officeart/2005/8/layout/orgChart1"/>
    <dgm:cxn modelId="{23321454-9372-4592-8591-93CAE2E2B210}" type="presOf" srcId="{974BA637-3C3C-4066-8B4A-5A9058C25ED1}" destId="{523F01AF-6863-4589-BF3F-3347E9CD8885}" srcOrd="0" destOrd="0" presId="urn:microsoft.com/office/officeart/2005/8/layout/orgChart1"/>
    <dgm:cxn modelId="{011477CD-7EDD-4B4F-8D22-B0E61B86CF9B}" type="presOf" srcId="{26F930D4-E3A3-48C2-9B22-10860C9E1A9A}" destId="{A9EE55BD-6C5F-444B-8774-FD8A8BC7B9E1}" srcOrd="1" destOrd="0" presId="urn:microsoft.com/office/officeart/2005/8/layout/orgChart1"/>
    <dgm:cxn modelId="{8166C75D-8A51-47C6-B7BD-484B39CDD3D2}" type="presOf" srcId="{B21E1566-4148-413A-AE06-C57E8462EFFC}" destId="{F45EAECC-E79C-42E2-BD4D-CB1A009C44AC}" srcOrd="0" destOrd="0" presId="urn:microsoft.com/office/officeart/2005/8/layout/orgChart1"/>
    <dgm:cxn modelId="{AE2D63AB-70C1-4642-902F-72F52AB19FDD}" type="presOf" srcId="{C997A00F-9B6D-4671-B4D3-6E6387384B76}" destId="{6AE82ECB-54F7-4535-B30D-362AEF6FFB96}" srcOrd="0" destOrd="0" presId="urn:microsoft.com/office/officeart/2005/8/layout/orgChart1"/>
    <dgm:cxn modelId="{2D0BBBC3-D151-4D9F-BAF9-E5D0CF9C9BBA}" srcId="{2C86ED17-5177-4901-B373-C1830F7F20FA}" destId="{EE182C9A-63F8-4927-85ED-BBF7BB125CD2}" srcOrd="0" destOrd="0" parTransId="{2D31E931-46A7-4037-89F8-7D78EFA43F6E}" sibTransId="{A8A5C7BB-BBE0-45B3-85CC-694DE4CEA658}"/>
    <dgm:cxn modelId="{EBD6CF51-8DA3-4D74-99D2-9850FC2769E4}" type="presOf" srcId="{19D8B17B-CE24-4D1E-969F-9FA6027D3057}" destId="{C821412B-4C37-492D-8063-E4CC4A56EAFA}" srcOrd="1" destOrd="0" presId="urn:microsoft.com/office/officeart/2005/8/layout/orgChart1"/>
    <dgm:cxn modelId="{4156BBF5-072E-467F-80F0-A5FF3D0DD47A}" type="presOf" srcId="{A541E04E-260B-424C-9549-1A83005F88F3}" destId="{BF66F49D-09E3-465E-87BB-A408807DBD31}" srcOrd="0" destOrd="0" presId="urn:microsoft.com/office/officeart/2005/8/layout/orgChart1"/>
    <dgm:cxn modelId="{134D02FA-84A5-4297-96EE-E7F7786F1999}" type="presOf" srcId="{4556E9E6-E152-46E2-ACBB-E8B48EC3EFBA}" destId="{66B02FD4-FFBB-4007-9AAF-10718D2799CF}" srcOrd="1" destOrd="0" presId="urn:microsoft.com/office/officeart/2005/8/layout/orgChart1"/>
    <dgm:cxn modelId="{D54DD84F-7AEF-4E45-A780-24EFACA49E5E}" type="presOf" srcId="{1E570368-E231-43F0-954D-A77BB6137BB7}" destId="{A447AC89-D81F-42D8-B418-A4DE62355E46}" srcOrd="0" destOrd="0" presId="urn:microsoft.com/office/officeart/2005/8/layout/orgChart1"/>
    <dgm:cxn modelId="{500B7B55-575F-4F49-A2B8-143877D6A9DF}" srcId="{5C89C135-07F3-45A2-B68C-15D0AC53F5A5}" destId="{3B55B6D2-104B-4400-A42C-B917C007E10A}" srcOrd="0" destOrd="0" parTransId="{13E0A504-23DD-4437-B93D-25A9585DE42E}" sibTransId="{816C7A7C-0BE3-42D2-83CF-9C269B1C0625}"/>
    <dgm:cxn modelId="{A8737950-28C7-45EA-AD5D-37ABCE3DD8F0}" type="presOf" srcId="{D1014F77-9D7E-4DEF-BA54-513E4271AD42}" destId="{BF252693-3519-4607-B277-8A2382D584FD}" srcOrd="0" destOrd="0" presId="urn:microsoft.com/office/officeart/2005/8/layout/orgChart1"/>
    <dgm:cxn modelId="{189F93E5-D828-4235-A4E3-BB6FA5C385BB}" type="presOf" srcId="{3311267D-EC74-4726-81B3-46A56A11C2D8}" destId="{EB05D1E9-4429-480F-BFDB-6F36468577D3}" srcOrd="0" destOrd="0" presId="urn:microsoft.com/office/officeart/2005/8/layout/orgChart1"/>
    <dgm:cxn modelId="{95D94448-9E71-44F8-AA16-147528C3260C}" srcId="{29348158-B266-428A-86EB-0D0E68902360}" destId="{03FDC550-3C33-43DE-9CF9-C1109A378B8C}" srcOrd="6" destOrd="0" parTransId="{CD1E9D23-DF1C-4F9F-927F-165B29A41123}" sibTransId="{886A5D1D-D88C-404D-8D8A-07B958C04532}"/>
    <dgm:cxn modelId="{AF57ACF7-2411-4EAA-87B4-24C201AC5725}" type="presOf" srcId="{E19216E6-7AA5-4F2B-8496-94E5585E1933}" destId="{AB04C5B4-5D30-4900-8454-ECDA98CA0970}" srcOrd="0" destOrd="0" presId="urn:microsoft.com/office/officeart/2005/8/layout/orgChart1"/>
    <dgm:cxn modelId="{17DAADA6-CD6D-44B3-9645-E83A528F6E7F}" type="presOf" srcId="{4E01DC39-AB88-4FFF-9914-0DD4B516A235}" destId="{9C6D1F7F-5411-4D0E-8301-253FB5A4544D}" srcOrd="1" destOrd="0" presId="urn:microsoft.com/office/officeart/2005/8/layout/orgChart1"/>
    <dgm:cxn modelId="{EB980FA6-C3DB-4451-A268-E4231E933DF1}" type="presOf" srcId="{933BA574-06BF-44BE-B00D-55DE3542C242}" destId="{8F3F0FD6-7035-4960-A3AE-ED744EB94358}" srcOrd="1" destOrd="0" presId="urn:microsoft.com/office/officeart/2005/8/layout/orgChart1"/>
    <dgm:cxn modelId="{0F8953FA-D5F1-481A-87A0-3840BE589A09}" srcId="{E9869A28-A133-4BF9-9A64-5825EAFFDD2C}" destId="{8A3340D6-96B0-4295-8E6B-DF62C4EC8B32}" srcOrd="2" destOrd="0" parTransId="{AB1F8727-DB80-461E-9397-3EA2BC130CD7}" sibTransId="{647E2E27-14EE-44A7-87BD-2D576DC2065D}"/>
    <dgm:cxn modelId="{C39A8021-697B-4071-B4DF-E20A765DD8CA}" type="presOf" srcId="{2D31E931-46A7-4037-89F8-7D78EFA43F6E}" destId="{C2BC10AC-910A-4692-8D35-7C17C02120EB}" srcOrd="0" destOrd="0" presId="urn:microsoft.com/office/officeart/2005/8/layout/orgChart1"/>
    <dgm:cxn modelId="{ED1FF720-9CBA-463B-BC3F-6BCBB5E57C42}" type="presOf" srcId="{19D8B17B-CE24-4D1E-969F-9FA6027D3057}" destId="{A3759C26-A6F7-4E82-AC56-ADF32748299F}" srcOrd="0" destOrd="0" presId="urn:microsoft.com/office/officeart/2005/8/layout/orgChart1"/>
    <dgm:cxn modelId="{53F73B24-2B9B-4B73-99A8-18EF7BB1C32A}" type="presParOf" srcId="{C22CB521-698F-4C96-AAC8-EEA975FAFDEE}" destId="{18160F28-5E76-4FAD-A1E7-040FA784ED5A}" srcOrd="0" destOrd="0" presId="urn:microsoft.com/office/officeart/2005/8/layout/orgChart1"/>
    <dgm:cxn modelId="{27F5ADEE-3B29-431C-A98E-8733904014EB}" type="presParOf" srcId="{18160F28-5E76-4FAD-A1E7-040FA784ED5A}" destId="{C0C4C3BE-9B58-43F4-B63C-41904B773CC9}" srcOrd="0" destOrd="0" presId="urn:microsoft.com/office/officeart/2005/8/layout/orgChart1"/>
    <dgm:cxn modelId="{42C3EDA4-A98C-4709-98CA-81111F853FC4}" type="presParOf" srcId="{C0C4C3BE-9B58-43F4-B63C-41904B773CC9}" destId="{46E10461-319E-4BCA-ADC4-A49951E55C06}" srcOrd="0" destOrd="0" presId="urn:microsoft.com/office/officeart/2005/8/layout/orgChart1"/>
    <dgm:cxn modelId="{8B7084AD-64F1-4285-81F5-494B418CD859}" type="presParOf" srcId="{C0C4C3BE-9B58-43F4-B63C-41904B773CC9}" destId="{FD754318-961F-4EF0-91CD-B25D26EEEC33}" srcOrd="1" destOrd="0" presId="urn:microsoft.com/office/officeart/2005/8/layout/orgChart1"/>
    <dgm:cxn modelId="{9D4AC649-9E96-4473-951D-C63519C4754D}" type="presParOf" srcId="{18160F28-5E76-4FAD-A1E7-040FA784ED5A}" destId="{B66D4196-EC4C-4F08-B794-D05E33232537}" srcOrd="1" destOrd="0" presId="urn:microsoft.com/office/officeart/2005/8/layout/orgChart1"/>
    <dgm:cxn modelId="{69F72443-A2EB-4836-9B89-54F8A6B182B4}" type="presParOf" srcId="{B66D4196-EC4C-4F08-B794-D05E33232537}" destId="{263AAABD-7890-4641-9865-857D6B0C7C31}" srcOrd="0" destOrd="0" presId="urn:microsoft.com/office/officeart/2005/8/layout/orgChart1"/>
    <dgm:cxn modelId="{63A328D9-10FB-4A62-A83D-E90381CB972C}" type="presParOf" srcId="{B66D4196-EC4C-4F08-B794-D05E33232537}" destId="{78A56D6A-F7A1-49B2-84EE-499B5A29535B}" srcOrd="1" destOrd="0" presId="urn:microsoft.com/office/officeart/2005/8/layout/orgChart1"/>
    <dgm:cxn modelId="{A143F0D9-F1CA-42D6-B838-E0F20DB558B8}" type="presParOf" srcId="{78A56D6A-F7A1-49B2-84EE-499B5A29535B}" destId="{2E2526F3-BF46-48FF-B02C-F67AC71F6F92}" srcOrd="0" destOrd="0" presId="urn:microsoft.com/office/officeart/2005/8/layout/orgChart1"/>
    <dgm:cxn modelId="{CE604BC7-90CF-4748-B53A-0C9A61E30A60}" type="presParOf" srcId="{2E2526F3-BF46-48FF-B02C-F67AC71F6F92}" destId="{C96ADB01-B37F-43CA-8478-772E5587233A}" srcOrd="0" destOrd="0" presId="urn:microsoft.com/office/officeart/2005/8/layout/orgChart1"/>
    <dgm:cxn modelId="{075A78C5-ADA3-491B-9898-C4E7FAB40BFB}" type="presParOf" srcId="{2E2526F3-BF46-48FF-B02C-F67AC71F6F92}" destId="{571ACA11-9298-4E42-9F3B-D5836045EC09}" srcOrd="1" destOrd="0" presId="urn:microsoft.com/office/officeart/2005/8/layout/orgChart1"/>
    <dgm:cxn modelId="{AC342A7C-0A1D-4E39-B9F7-6823026E8AC9}" type="presParOf" srcId="{78A56D6A-F7A1-49B2-84EE-499B5A29535B}" destId="{1A3228D7-1967-4580-836A-3CA56E05095C}" srcOrd="1" destOrd="0" presId="urn:microsoft.com/office/officeart/2005/8/layout/orgChart1"/>
    <dgm:cxn modelId="{04BDDE41-9AA0-4DE4-A83D-15F035FA3BA3}" type="presParOf" srcId="{1A3228D7-1967-4580-836A-3CA56E05095C}" destId="{A447AC89-D81F-42D8-B418-A4DE62355E46}" srcOrd="0" destOrd="0" presId="urn:microsoft.com/office/officeart/2005/8/layout/orgChart1"/>
    <dgm:cxn modelId="{7D3C469C-548B-49E5-898C-05ABE6E45D60}" type="presParOf" srcId="{1A3228D7-1967-4580-836A-3CA56E05095C}" destId="{C7F7AFC9-EF90-4D65-B100-564C47305575}" srcOrd="1" destOrd="0" presId="urn:microsoft.com/office/officeart/2005/8/layout/orgChart1"/>
    <dgm:cxn modelId="{68278EDF-D49E-4C31-8CDD-13A5DD97F9E4}" type="presParOf" srcId="{C7F7AFC9-EF90-4D65-B100-564C47305575}" destId="{091B3170-4D39-4828-92D1-71B030DF69A9}" srcOrd="0" destOrd="0" presId="urn:microsoft.com/office/officeart/2005/8/layout/orgChart1"/>
    <dgm:cxn modelId="{99916049-7EC3-49BC-8860-8DEA4DC94052}" type="presParOf" srcId="{091B3170-4D39-4828-92D1-71B030DF69A9}" destId="{A3759C26-A6F7-4E82-AC56-ADF32748299F}" srcOrd="0" destOrd="0" presId="urn:microsoft.com/office/officeart/2005/8/layout/orgChart1"/>
    <dgm:cxn modelId="{F729A0C5-3E32-4DAB-B270-53D887A276B1}" type="presParOf" srcId="{091B3170-4D39-4828-92D1-71B030DF69A9}" destId="{C821412B-4C37-492D-8063-E4CC4A56EAFA}" srcOrd="1" destOrd="0" presId="urn:microsoft.com/office/officeart/2005/8/layout/orgChart1"/>
    <dgm:cxn modelId="{5951EA45-A89C-4614-A5CC-46E47BE9554C}" type="presParOf" srcId="{C7F7AFC9-EF90-4D65-B100-564C47305575}" destId="{1291A3FF-12CA-4E06-95A4-65CCB97961A2}" srcOrd="1" destOrd="0" presId="urn:microsoft.com/office/officeart/2005/8/layout/orgChart1"/>
    <dgm:cxn modelId="{12E56F2C-8701-4DB4-B38C-6CD396B7076F}" type="presParOf" srcId="{C7F7AFC9-EF90-4D65-B100-564C47305575}" destId="{10397C15-795C-4AE2-A462-ED6D05A2FD77}" srcOrd="2" destOrd="0" presId="urn:microsoft.com/office/officeart/2005/8/layout/orgChart1"/>
    <dgm:cxn modelId="{C3F8B1DD-6912-49C3-8511-86AEA870AD40}" type="presParOf" srcId="{1A3228D7-1967-4580-836A-3CA56E05095C}" destId="{6FCBA241-F9A4-4429-8CB8-D7906290414C}" srcOrd="2" destOrd="0" presId="urn:microsoft.com/office/officeart/2005/8/layout/orgChart1"/>
    <dgm:cxn modelId="{942F9972-111D-43D5-82A6-B2D54C533C67}" type="presParOf" srcId="{1A3228D7-1967-4580-836A-3CA56E05095C}" destId="{3BB87531-A346-4E24-AAD3-1B6B79DF6923}" srcOrd="3" destOrd="0" presId="urn:microsoft.com/office/officeart/2005/8/layout/orgChart1"/>
    <dgm:cxn modelId="{B0469D96-916D-4567-B469-30820E79425D}" type="presParOf" srcId="{3BB87531-A346-4E24-AAD3-1B6B79DF6923}" destId="{FD5E7C4F-94F1-42A3-872D-CD4281B0F9AA}" srcOrd="0" destOrd="0" presId="urn:microsoft.com/office/officeart/2005/8/layout/orgChart1"/>
    <dgm:cxn modelId="{1666C119-A320-4FE1-B560-3ACCE9ACE83A}" type="presParOf" srcId="{FD5E7C4F-94F1-42A3-872D-CD4281B0F9AA}" destId="{DD8D2EA0-C816-41FA-A9CB-6EF5456192C1}" srcOrd="0" destOrd="0" presId="urn:microsoft.com/office/officeart/2005/8/layout/orgChart1"/>
    <dgm:cxn modelId="{A946FA03-2E60-4B33-939A-9BF6B5087E50}" type="presParOf" srcId="{FD5E7C4F-94F1-42A3-872D-CD4281B0F9AA}" destId="{281588C8-5319-45B5-ADA1-8A982DD71649}" srcOrd="1" destOrd="0" presId="urn:microsoft.com/office/officeart/2005/8/layout/orgChart1"/>
    <dgm:cxn modelId="{4234F7F4-EFB9-48D4-B15D-B36CBC93B317}" type="presParOf" srcId="{3BB87531-A346-4E24-AAD3-1B6B79DF6923}" destId="{2EBA450F-25F5-4E37-9E84-EA404C9AC667}" srcOrd="1" destOrd="0" presId="urn:microsoft.com/office/officeart/2005/8/layout/orgChart1"/>
    <dgm:cxn modelId="{D7DE6CBA-B445-460F-A747-B8FF767864C0}" type="presParOf" srcId="{3BB87531-A346-4E24-AAD3-1B6B79DF6923}" destId="{5C7F96A9-7449-4DC8-8DE6-C4FC1F33841F}" srcOrd="2" destOrd="0" presId="urn:microsoft.com/office/officeart/2005/8/layout/orgChart1"/>
    <dgm:cxn modelId="{C327EA16-7EB6-4448-B1C6-402F5B26BA91}" type="presParOf" srcId="{1A3228D7-1967-4580-836A-3CA56E05095C}" destId="{AB75B62C-353B-456B-B909-D5C0A0A0A241}" srcOrd="4" destOrd="0" presId="urn:microsoft.com/office/officeart/2005/8/layout/orgChart1"/>
    <dgm:cxn modelId="{9C818215-9C6C-412E-96D6-8AF2B6088FA6}" type="presParOf" srcId="{1A3228D7-1967-4580-836A-3CA56E05095C}" destId="{9490C74C-1D47-4677-A4E0-C7D555CA80E8}" srcOrd="5" destOrd="0" presId="urn:microsoft.com/office/officeart/2005/8/layout/orgChart1"/>
    <dgm:cxn modelId="{9EE605B6-7983-49B5-A0BF-2C84347D7E8E}" type="presParOf" srcId="{9490C74C-1D47-4677-A4E0-C7D555CA80E8}" destId="{45838D4E-A7D3-4240-B21F-586B58ECAF7D}" srcOrd="0" destOrd="0" presId="urn:microsoft.com/office/officeart/2005/8/layout/orgChart1"/>
    <dgm:cxn modelId="{991C22F8-9292-4822-8F95-5903CA1B383B}" type="presParOf" srcId="{45838D4E-A7D3-4240-B21F-586B58ECAF7D}" destId="{48FB044B-E63A-4E2C-AF20-D6BF0981F90C}" srcOrd="0" destOrd="0" presId="urn:microsoft.com/office/officeart/2005/8/layout/orgChart1"/>
    <dgm:cxn modelId="{4D35BA52-9D5D-4C54-802B-2D44CBEBF1FA}" type="presParOf" srcId="{45838D4E-A7D3-4240-B21F-586B58ECAF7D}" destId="{EA46197B-108B-4E47-B130-0E292E5D1B13}" srcOrd="1" destOrd="0" presId="urn:microsoft.com/office/officeart/2005/8/layout/orgChart1"/>
    <dgm:cxn modelId="{EC92314C-B54D-40C5-91A3-19D52D319813}" type="presParOf" srcId="{9490C74C-1D47-4677-A4E0-C7D555CA80E8}" destId="{17EE0EB8-2E29-4F5A-AF1E-A678A5282F87}" srcOrd="1" destOrd="0" presId="urn:microsoft.com/office/officeart/2005/8/layout/orgChart1"/>
    <dgm:cxn modelId="{A333FDFD-24F0-46EF-822D-2ECB97EB6DAA}" type="presParOf" srcId="{9490C74C-1D47-4677-A4E0-C7D555CA80E8}" destId="{CE7D814D-E59D-4A8B-807D-649FE8993F09}" srcOrd="2" destOrd="0" presId="urn:microsoft.com/office/officeart/2005/8/layout/orgChart1"/>
    <dgm:cxn modelId="{956BEF80-8253-4146-8677-D010E274CF45}" type="presParOf" srcId="{1A3228D7-1967-4580-836A-3CA56E05095C}" destId="{B3A99FE4-CC52-4A4B-A511-9623B7AC0A85}" srcOrd="6" destOrd="0" presId="urn:microsoft.com/office/officeart/2005/8/layout/orgChart1"/>
    <dgm:cxn modelId="{7EC8F981-B92E-4F73-ACC3-17DA1FEB93A3}" type="presParOf" srcId="{1A3228D7-1967-4580-836A-3CA56E05095C}" destId="{468C4340-0757-48F2-AA95-83F10B350DD9}" srcOrd="7" destOrd="0" presId="urn:microsoft.com/office/officeart/2005/8/layout/orgChart1"/>
    <dgm:cxn modelId="{1F2085BB-2B56-4670-A1DC-14B5A92E29FD}" type="presParOf" srcId="{468C4340-0757-48F2-AA95-83F10B350DD9}" destId="{CB43E1B8-7D24-4AE1-9648-3FC52FD3F103}" srcOrd="0" destOrd="0" presId="urn:microsoft.com/office/officeart/2005/8/layout/orgChart1"/>
    <dgm:cxn modelId="{D631B5B4-FFA0-47BE-AE9F-E26860DC9C04}" type="presParOf" srcId="{CB43E1B8-7D24-4AE1-9648-3FC52FD3F103}" destId="{3AFB3276-A0FC-4CCD-AC91-6780BB884D31}" srcOrd="0" destOrd="0" presId="urn:microsoft.com/office/officeart/2005/8/layout/orgChart1"/>
    <dgm:cxn modelId="{A2C14CEE-702F-4942-A926-CA2EE17E4D45}" type="presParOf" srcId="{CB43E1B8-7D24-4AE1-9648-3FC52FD3F103}" destId="{8F32A4D3-5E6D-4558-99AD-A55B20DB042B}" srcOrd="1" destOrd="0" presId="urn:microsoft.com/office/officeart/2005/8/layout/orgChart1"/>
    <dgm:cxn modelId="{90C98FDD-35DB-43AB-9149-6C47AE7C36FE}" type="presParOf" srcId="{468C4340-0757-48F2-AA95-83F10B350DD9}" destId="{7866D40B-226E-4105-824F-85E7F9141905}" srcOrd="1" destOrd="0" presId="urn:microsoft.com/office/officeart/2005/8/layout/orgChart1"/>
    <dgm:cxn modelId="{AA777319-4A30-4E28-9B6B-FF1A02DC8FAA}" type="presParOf" srcId="{468C4340-0757-48F2-AA95-83F10B350DD9}" destId="{E995A89C-DF40-440F-91B8-58DC30D81AE6}" srcOrd="2" destOrd="0" presId="urn:microsoft.com/office/officeart/2005/8/layout/orgChart1"/>
    <dgm:cxn modelId="{CDC4273E-9791-4084-82F7-8FED0AE1F00E}" type="presParOf" srcId="{1A3228D7-1967-4580-836A-3CA56E05095C}" destId="{1507FB33-E19C-4D20-97A8-CAD0F0F89A79}" srcOrd="8" destOrd="0" presId="urn:microsoft.com/office/officeart/2005/8/layout/orgChart1"/>
    <dgm:cxn modelId="{2E1B4899-5D04-4938-A182-365B2D344E01}" type="presParOf" srcId="{1A3228D7-1967-4580-836A-3CA56E05095C}" destId="{B8624591-84FE-4DDE-899C-3BC7065A1C9C}" srcOrd="9" destOrd="0" presId="urn:microsoft.com/office/officeart/2005/8/layout/orgChart1"/>
    <dgm:cxn modelId="{A9662499-BCA0-4627-B3F6-9193C7208602}" type="presParOf" srcId="{B8624591-84FE-4DDE-899C-3BC7065A1C9C}" destId="{0D9A30DA-4BD3-4696-B79D-2346EBB525C0}" srcOrd="0" destOrd="0" presId="urn:microsoft.com/office/officeart/2005/8/layout/orgChart1"/>
    <dgm:cxn modelId="{5566ECE6-4F70-45F4-BD49-8A93BBDE5C89}" type="presParOf" srcId="{0D9A30DA-4BD3-4696-B79D-2346EBB525C0}" destId="{906F9494-24CF-49A0-B2C1-09CF00CE7C18}" srcOrd="0" destOrd="0" presId="urn:microsoft.com/office/officeart/2005/8/layout/orgChart1"/>
    <dgm:cxn modelId="{65250571-BAAF-40CE-84C3-837B29225A32}" type="presParOf" srcId="{0D9A30DA-4BD3-4696-B79D-2346EBB525C0}" destId="{0BBCA23C-8192-40CE-803E-3F9C1637A26B}" srcOrd="1" destOrd="0" presId="urn:microsoft.com/office/officeart/2005/8/layout/orgChart1"/>
    <dgm:cxn modelId="{EEBA99F5-CA2B-4B96-BA0C-B5CD6195630F}" type="presParOf" srcId="{B8624591-84FE-4DDE-899C-3BC7065A1C9C}" destId="{071C8DB3-F850-4ABF-BC00-B942F576FBFC}" srcOrd="1" destOrd="0" presId="urn:microsoft.com/office/officeart/2005/8/layout/orgChart1"/>
    <dgm:cxn modelId="{BF542607-4460-4DF7-B11E-78CAB3EF1673}" type="presParOf" srcId="{B8624591-84FE-4DDE-899C-3BC7065A1C9C}" destId="{37A1F551-41D0-4D6F-BCE6-7AC48412F48A}" srcOrd="2" destOrd="0" presId="urn:microsoft.com/office/officeart/2005/8/layout/orgChart1"/>
    <dgm:cxn modelId="{51A62C33-1564-482C-9A02-AFEDAF45A5D3}" type="presParOf" srcId="{1A3228D7-1967-4580-836A-3CA56E05095C}" destId="{74350F14-99B7-4F3C-A92E-0ED8667CC3AB}" srcOrd="10" destOrd="0" presId="urn:microsoft.com/office/officeart/2005/8/layout/orgChart1"/>
    <dgm:cxn modelId="{D1D302CE-9359-41BC-821F-8C7E61784F1D}" type="presParOf" srcId="{1A3228D7-1967-4580-836A-3CA56E05095C}" destId="{54FDBAAC-A5CA-4329-8AED-3869AA68B74A}" srcOrd="11" destOrd="0" presId="urn:microsoft.com/office/officeart/2005/8/layout/orgChart1"/>
    <dgm:cxn modelId="{F787C31D-CE32-4642-AE4B-F0CECF64EFA9}" type="presParOf" srcId="{54FDBAAC-A5CA-4329-8AED-3869AA68B74A}" destId="{D5DF4EAE-12A4-415D-A9EF-88F3B6AE8432}" srcOrd="0" destOrd="0" presId="urn:microsoft.com/office/officeart/2005/8/layout/orgChart1"/>
    <dgm:cxn modelId="{5000C0CE-BA74-4AB3-9D42-4FB0A4C05564}" type="presParOf" srcId="{D5DF4EAE-12A4-415D-A9EF-88F3B6AE8432}" destId="{9BD76601-3CE9-4C2F-9E10-8776292AE77A}" srcOrd="0" destOrd="0" presId="urn:microsoft.com/office/officeart/2005/8/layout/orgChart1"/>
    <dgm:cxn modelId="{C1971B7B-F084-4E26-A064-F9A833DA2432}" type="presParOf" srcId="{D5DF4EAE-12A4-415D-A9EF-88F3B6AE8432}" destId="{0E155BF7-D766-400A-BCD0-C7F9CAA85E9E}" srcOrd="1" destOrd="0" presId="urn:microsoft.com/office/officeart/2005/8/layout/orgChart1"/>
    <dgm:cxn modelId="{CCFBCCE2-38FE-4838-B2B7-46C6D528ED1C}" type="presParOf" srcId="{54FDBAAC-A5CA-4329-8AED-3869AA68B74A}" destId="{C47C105A-DE35-413B-92D8-E3CA9F922150}" srcOrd="1" destOrd="0" presId="urn:microsoft.com/office/officeart/2005/8/layout/orgChart1"/>
    <dgm:cxn modelId="{3E538BB3-6CE7-45CF-9A49-73E4B16A921F}" type="presParOf" srcId="{54FDBAAC-A5CA-4329-8AED-3869AA68B74A}" destId="{7550D451-6053-412B-8AE4-8935E79E8011}" srcOrd="2" destOrd="0" presId="urn:microsoft.com/office/officeart/2005/8/layout/orgChart1"/>
    <dgm:cxn modelId="{0B5A91A1-36C7-42B9-89FC-61B91F01D45B}" type="presParOf" srcId="{1A3228D7-1967-4580-836A-3CA56E05095C}" destId="{15C2FC0D-39B7-4D46-86B1-81BDDDA301E1}" srcOrd="12" destOrd="0" presId="urn:microsoft.com/office/officeart/2005/8/layout/orgChart1"/>
    <dgm:cxn modelId="{F3A50B90-0F51-463A-8169-E561A10CC979}" type="presParOf" srcId="{1A3228D7-1967-4580-836A-3CA56E05095C}" destId="{700B8969-BDFD-48CD-BDA8-036A2B855A67}" srcOrd="13" destOrd="0" presId="urn:microsoft.com/office/officeart/2005/8/layout/orgChart1"/>
    <dgm:cxn modelId="{68055C7C-CF67-4CCE-BD69-7053662CB393}" type="presParOf" srcId="{700B8969-BDFD-48CD-BDA8-036A2B855A67}" destId="{B26EC918-FA76-4ECA-A906-08D6C69CC971}" srcOrd="0" destOrd="0" presId="urn:microsoft.com/office/officeart/2005/8/layout/orgChart1"/>
    <dgm:cxn modelId="{E93E9154-F6CC-420B-9824-54D362EB2E85}" type="presParOf" srcId="{B26EC918-FA76-4ECA-A906-08D6C69CC971}" destId="{D21983DA-2FC0-428F-AD43-4874796DAA95}" srcOrd="0" destOrd="0" presId="urn:microsoft.com/office/officeart/2005/8/layout/orgChart1"/>
    <dgm:cxn modelId="{72AC2BAE-D16D-4FAA-89EA-C5EF13E545FE}" type="presParOf" srcId="{B26EC918-FA76-4ECA-A906-08D6C69CC971}" destId="{4D6EA406-4F1F-4C5C-9F7D-F96442D262C6}" srcOrd="1" destOrd="0" presId="urn:microsoft.com/office/officeart/2005/8/layout/orgChart1"/>
    <dgm:cxn modelId="{0D3712F8-85B8-4981-A0E2-D8CC624D45A9}" type="presParOf" srcId="{700B8969-BDFD-48CD-BDA8-036A2B855A67}" destId="{71FDD382-A550-478C-A7D7-CB5B87594CF8}" srcOrd="1" destOrd="0" presId="urn:microsoft.com/office/officeart/2005/8/layout/orgChart1"/>
    <dgm:cxn modelId="{ABF62FD4-03C1-49B8-A44E-7A01484BA080}" type="presParOf" srcId="{700B8969-BDFD-48CD-BDA8-036A2B855A67}" destId="{A760AB47-56DA-4C72-9D7D-E5FD76FDBD28}" srcOrd="2" destOrd="0" presId="urn:microsoft.com/office/officeart/2005/8/layout/orgChart1"/>
    <dgm:cxn modelId="{1EC37399-AE20-42C4-B473-554E93B6FBBC}" type="presParOf" srcId="{1A3228D7-1967-4580-836A-3CA56E05095C}" destId="{8EBE15EC-0871-48FB-8C10-31B4A6428AAB}" srcOrd="14" destOrd="0" presId="urn:microsoft.com/office/officeart/2005/8/layout/orgChart1"/>
    <dgm:cxn modelId="{4FF2FB33-7BFF-4260-8325-1FF2A3829AFE}" type="presParOf" srcId="{1A3228D7-1967-4580-836A-3CA56E05095C}" destId="{152C9775-2597-49EA-9D7B-2BC0376A8F83}" srcOrd="15" destOrd="0" presId="urn:microsoft.com/office/officeart/2005/8/layout/orgChart1"/>
    <dgm:cxn modelId="{470FBD9C-9C9B-4795-BF96-DC425BCCC0BE}" type="presParOf" srcId="{152C9775-2597-49EA-9D7B-2BC0376A8F83}" destId="{0349F014-B5FF-4B60-BD3A-905C1F35F855}" srcOrd="0" destOrd="0" presId="urn:microsoft.com/office/officeart/2005/8/layout/orgChart1"/>
    <dgm:cxn modelId="{E5C135F5-5765-43A7-BC6B-B2702313184A}" type="presParOf" srcId="{0349F014-B5FF-4B60-BD3A-905C1F35F855}" destId="{42F8A549-5CE4-4FC5-B747-47DE3B8A7124}" srcOrd="0" destOrd="0" presId="urn:microsoft.com/office/officeart/2005/8/layout/orgChart1"/>
    <dgm:cxn modelId="{F1408E58-59D8-42BF-977A-29F35E74B39F}" type="presParOf" srcId="{0349F014-B5FF-4B60-BD3A-905C1F35F855}" destId="{D1387E6A-F97C-4BE7-9339-1B85ED106550}" srcOrd="1" destOrd="0" presId="urn:microsoft.com/office/officeart/2005/8/layout/orgChart1"/>
    <dgm:cxn modelId="{015DA878-58E2-4439-B1CB-779B18DBE9ED}" type="presParOf" srcId="{152C9775-2597-49EA-9D7B-2BC0376A8F83}" destId="{E029B5CC-88B5-4A40-AA9F-CA7151AB9520}" srcOrd="1" destOrd="0" presId="urn:microsoft.com/office/officeart/2005/8/layout/orgChart1"/>
    <dgm:cxn modelId="{A193643F-D2D9-4AA1-BD7B-3C5DFAFC2106}" type="presParOf" srcId="{152C9775-2597-49EA-9D7B-2BC0376A8F83}" destId="{C89E0E54-D30A-46DF-80FE-FFB5E3979B83}" srcOrd="2" destOrd="0" presId="urn:microsoft.com/office/officeart/2005/8/layout/orgChart1"/>
    <dgm:cxn modelId="{497D9D2D-8F30-4965-8604-5B0AE4F7F130}" type="presParOf" srcId="{1A3228D7-1967-4580-836A-3CA56E05095C}" destId="{6AE82ECB-54F7-4535-B30D-362AEF6FFB96}" srcOrd="16" destOrd="0" presId="urn:microsoft.com/office/officeart/2005/8/layout/orgChart1"/>
    <dgm:cxn modelId="{FB32609E-FDC9-4426-8CAD-D4DF46E40102}" type="presParOf" srcId="{1A3228D7-1967-4580-836A-3CA56E05095C}" destId="{1A45242B-F3C3-4B53-984D-F65D17620C31}" srcOrd="17" destOrd="0" presId="urn:microsoft.com/office/officeart/2005/8/layout/orgChart1"/>
    <dgm:cxn modelId="{080141A4-A49D-410F-A85F-BE1CA70845A5}" type="presParOf" srcId="{1A45242B-F3C3-4B53-984D-F65D17620C31}" destId="{D10E627B-01F0-46A6-8374-B280A35BFAF7}" srcOrd="0" destOrd="0" presId="urn:microsoft.com/office/officeart/2005/8/layout/orgChart1"/>
    <dgm:cxn modelId="{74F685F0-244F-4E2A-9784-871FE1F81910}" type="presParOf" srcId="{D10E627B-01F0-46A6-8374-B280A35BFAF7}" destId="{1A63019F-ED15-477C-9731-A52F3775D1A6}" srcOrd="0" destOrd="0" presId="urn:microsoft.com/office/officeart/2005/8/layout/orgChart1"/>
    <dgm:cxn modelId="{5F2CA45C-25D0-45F9-B811-8C6811EE2A51}" type="presParOf" srcId="{D10E627B-01F0-46A6-8374-B280A35BFAF7}" destId="{AD41E4D7-5EFE-43A8-91C4-DE146348C775}" srcOrd="1" destOrd="0" presId="urn:microsoft.com/office/officeart/2005/8/layout/orgChart1"/>
    <dgm:cxn modelId="{991DE231-E9B8-4741-BEE3-590DB2AE4334}" type="presParOf" srcId="{1A45242B-F3C3-4B53-984D-F65D17620C31}" destId="{9717D9AD-06A2-41C3-8B7C-E22C62075887}" srcOrd="1" destOrd="0" presId="urn:microsoft.com/office/officeart/2005/8/layout/orgChart1"/>
    <dgm:cxn modelId="{D99B5D19-4CAF-4898-8056-5C798C22CBEB}" type="presParOf" srcId="{1A45242B-F3C3-4B53-984D-F65D17620C31}" destId="{456D8EBE-3A07-4AF1-A8B6-084A63092AD1}" srcOrd="2" destOrd="0" presId="urn:microsoft.com/office/officeart/2005/8/layout/orgChart1"/>
    <dgm:cxn modelId="{0BB4368E-C213-450C-B3BD-58CBA417EE58}" type="presParOf" srcId="{1A3228D7-1967-4580-836A-3CA56E05095C}" destId="{79F7509C-ABD9-4A36-953C-F636EEA43C65}" srcOrd="18" destOrd="0" presId="urn:microsoft.com/office/officeart/2005/8/layout/orgChart1"/>
    <dgm:cxn modelId="{D252472B-D4CC-44A4-B6EC-73C4D9EBB13E}" type="presParOf" srcId="{1A3228D7-1967-4580-836A-3CA56E05095C}" destId="{1FFFA9DA-08E7-4FD9-B053-21737CBCD92C}" srcOrd="19" destOrd="0" presId="urn:microsoft.com/office/officeart/2005/8/layout/orgChart1"/>
    <dgm:cxn modelId="{CCEB051E-F329-4C75-83E6-DE810B7F7101}" type="presParOf" srcId="{1FFFA9DA-08E7-4FD9-B053-21737CBCD92C}" destId="{585EEC53-0FD3-45C6-9334-C88927B52D49}" srcOrd="0" destOrd="0" presId="urn:microsoft.com/office/officeart/2005/8/layout/orgChart1"/>
    <dgm:cxn modelId="{6ED6E4AA-88A8-4F27-A924-B28D48FD10F5}" type="presParOf" srcId="{585EEC53-0FD3-45C6-9334-C88927B52D49}" destId="{36286368-03AA-4C96-8031-1050B6ED28AD}" srcOrd="0" destOrd="0" presId="urn:microsoft.com/office/officeart/2005/8/layout/orgChart1"/>
    <dgm:cxn modelId="{76482D80-FB33-4CC4-8C61-C7E81AC8DA7F}" type="presParOf" srcId="{585EEC53-0FD3-45C6-9334-C88927B52D49}" destId="{619E98D1-025A-4A57-B3E1-D1C72B881CCC}" srcOrd="1" destOrd="0" presId="urn:microsoft.com/office/officeart/2005/8/layout/orgChart1"/>
    <dgm:cxn modelId="{134895DD-D96A-47D4-BBE3-3CB10E899DA0}" type="presParOf" srcId="{1FFFA9DA-08E7-4FD9-B053-21737CBCD92C}" destId="{B180A83E-34C6-470A-B533-5A2AD63378CD}" srcOrd="1" destOrd="0" presId="urn:microsoft.com/office/officeart/2005/8/layout/orgChart1"/>
    <dgm:cxn modelId="{4B50EE2B-EF02-4FF2-8DFA-5F0FE16E90A3}" type="presParOf" srcId="{1FFFA9DA-08E7-4FD9-B053-21737CBCD92C}" destId="{09C805CD-B2AC-4082-A91B-9E00662516E2}" srcOrd="2" destOrd="0" presId="urn:microsoft.com/office/officeart/2005/8/layout/orgChart1"/>
    <dgm:cxn modelId="{55BE8ABE-0A08-4BF7-84D2-24D1C8EFB0AA}" type="presParOf" srcId="{78A56D6A-F7A1-49B2-84EE-499B5A29535B}" destId="{6A06A80C-3776-438E-8D49-C2B756336CF3}" srcOrd="2" destOrd="0" presId="urn:microsoft.com/office/officeart/2005/8/layout/orgChart1"/>
    <dgm:cxn modelId="{8F40149C-43BC-4620-8373-2B3FA4630ABD}" type="presParOf" srcId="{B66D4196-EC4C-4F08-B794-D05E33232537}" destId="{298E7AE9-AE08-4BB8-9DF9-3D00E67828D4}" srcOrd="2" destOrd="0" presId="urn:microsoft.com/office/officeart/2005/8/layout/orgChart1"/>
    <dgm:cxn modelId="{78A7598D-CA53-4C94-88C0-C6DA96AC6262}" type="presParOf" srcId="{B66D4196-EC4C-4F08-B794-D05E33232537}" destId="{3B20298B-D341-4C2C-813A-F50ACB78C145}" srcOrd="3" destOrd="0" presId="urn:microsoft.com/office/officeart/2005/8/layout/orgChart1"/>
    <dgm:cxn modelId="{9CB57756-2C59-4AC6-9FE7-6CB58B22C130}" type="presParOf" srcId="{3B20298B-D341-4C2C-813A-F50ACB78C145}" destId="{87251E3C-86B7-4F26-81AF-0668725EB554}" srcOrd="0" destOrd="0" presId="urn:microsoft.com/office/officeart/2005/8/layout/orgChart1"/>
    <dgm:cxn modelId="{F17C57C7-899F-4F72-9C7D-55A475F30484}" type="presParOf" srcId="{87251E3C-86B7-4F26-81AF-0668725EB554}" destId="{3A5378B8-4CD5-4446-A260-3E1155B96C69}" srcOrd="0" destOrd="0" presId="urn:microsoft.com/office/officeart/2005/8/layout/orgChart1"/>
    <dgm:cxn modelId="{17DDF35C-5E9C-488F-A1CF-5AC58DDB6ABE}" type="presParOf" srcId="{87251E3C-86B7-4F26-81AF-0668725EB554}" destId="{F7E93394-DF2F-410D-A9E5-8C9E0C32F0DA}" srcOrd="1" destOrd="0" presId="urn:microsoft.com/office/officeart/2005/8/layout/orgChart1"/>
    <dgm:cxn modelId="{4A321340-1A1E-484F-8A3E-697FF0995872}" type="presParOf" srcId="{3B20298B-D341-4C2C-813A-F50ACB78C145}" destId="{3830076D-4CE2-4C88-A637-DBA4F78FC052}" srcOrd="1" destOrd="0" presId="urn:microsoft.com/office/officeart/2005/8/layout/orgChart1"/>
    <dgm:cxn modelId="{95B96580-852A-4E12-9036-997A4238C390}" type="presParOf" srcId="{3830076D-4CE2-4C88-A637-DBA4F78FC052}" destId="{682E55FA-261D-438F-9423-AB2D0067E084}" srcOrd="0" destOrd="0" presId="urn:microsoft.com/office/officeart/2005/8/layout/orgChart1"/>
    <dgm:cxn modelId="{99837DD8-72EB-4FED-B5CC-C6E80A11453C}" type="presParOf" srcId="{3830076D-4CE2-4C88-A637-DBA4F78FC052}" destId="{C973F37F-5285-4808-9342-8B8B5A355622}" srcOrd="1" destOrd="0" presId="urn:microsoft.com/office/officeart/2005/8/layout/orgChart1"/>
    <dgm:cxn modelId="{B7195562-7383-4E66-8ACC-A1599377DDB5}" type="presParOf" srcId="{C973F37F-5285-4808-9342-8B8B5A355622}" destId="{086036A6-4F8F-45D0-9BDC-AFCCE2C66BF1}" srcOrd="0" destOrd="0" presId="urn:microsoft.com/office/officeart/2005/8/layout/orgChart1"/>
    <dgm:cxn modelId="{EF8F569F-8E4A-4A0C-B707-B5680990A73E}" type="presParOf" srcId="{086036A6-4F8F-45D0-9BDC-AFCCE2C66BF1}" destId="{6A79665D-4E2B-46DF-A7FA-A4F02D9F613B}" srcOrd="0" destOrd="0" presId="urn:microsoft.com/office/officeart/2005/8/layout/orgChart1"/>
    <dgm:cxn modelId="{8CD4F281-35C7-4961-905E-B9AD0291007C}" type="presParOf" srcId="{086036A6-4F8F-45D0-9BDC-AFCCE2C66BF1}" destId="{03FEB1AF-2EA9-49B4-B3E4-8FE99DF9A177}" srcOrd="1" destOrd="0" presId="urn:microsoft.com/office/officeart/2005/8/layout/orgChart1"/>
    <dgm:cxn modelId="{9308D958-12B6-4440-94AE-B552E86418F3}" type="presParOf" srcId="{C973F37F-5285-4808-9342-8B8B5A355622}" destId="{A4CCB134-6ACA-47CE-8646-D141E7943F1C}" srcOrd="1" destOrd="0" presId="urn:microsoft.com/office/officeart/2005/8/layout/orgChart1"/>
    <dgm:cxn modelId="{187AEF3F-F8AB-43C7-A279-E29B30B1F596}" type="presParOf" srcId="{C973F37F-5285-4808-9342-8B8B5A355622}" destId="{798C4E46-C17D-4601-870D-CABF84A0E216}" srcOrd="2" destOrd="0" presId="urn:microsoft.com/office/officeart/2005/8/layout/orgChart1"/>
    <dgm:cxn modelId="{801F608C-722B-44FB-9675-DABCEA485E20}" type="presParOf" srcId="{3830076D-4CE2-4C88-A637-DBA4F78FC052}" destId="{BB9449BE-61C8-4291-B104-B7A310C05EFF}" srcOrd="2" destOrd="0" presId="urn:microsoft.com/office/officeart/2005/8/layout/orgChart1"/>
    <dgm:cxn modelId="{811EC844-AD97-470E-82B6-61712A239733}" type="presParOf" srcId="{3830076D-4CE2-4C88-A637-DBA4F78FC052}" destId="{098B747B-D858-43DB-A2C6-FC0AFECB0DEE}" srcOrd="3" destOrd="0" presId="urn:microsoft.com/office/officeart/2005/8/layout/orgChart1"/>
    <dgm:cxn modelId="{66A57848-51BD-4C88-90A0-4AEAAE0DFBC4}" type="presParOf" srcId="{098B747B-D858-43DB-A2C6-FC0AFECB0DEE}" destId="{A4C7DD4A-0A04-4E9F-9231-373E54938629}" srcOrd="0" destOrd="0" presId="urn:microsoft.com/office/officeart/2005/8/layout/orgChart1"/>
    <dgm:cxn modelId="{275E8418-F75D-4449-8F31-42922297C2E4}" type="presParOf" srcId="{A4C7DD4A-0A04-4E9F-9231-373E54938629}" destId="{4AFA61B5-0362-432B-9E75-2C25F167DF26}" srcOrd="0" destOrd="0" presId="urn:microsoft.com/office/officeart/2005/8/layout/orgChart1"/>
    <dgm:cxn modelId="{44078013-7C2F-4207-BD96-9D2B311CE179}" type="presParOf" srcId="{A4C7DD4A-0A04-4E9F-9231-373E54938629}" destId="{3F9CD291-BB52-422B-BCD4-5132A7F89589}" srcOrd="1" destOrd="0" presId="urn:microsoft.com/office/officeart/2005/8/layout/orgChart1"/>
    <dgm:cxn modelId="{54030907-FA49-475A-B319-1C433B3D3FD6}" type="presParOf" srcId="{098B747B-D858-43DB-A2C6-FC0AFECB0DEE}" destId="{FFCA1EBD-58E7-4A9A-81FD-C7EC70D10E60}" srcOrd="1" destOrd="0" presId="urn:microsoft.com/office/officeart/2005/8/layout/orgChart1"/>
    <dgm:cxn modelId="{E8F92ECC-14EC-4176-A2CE-3246C3D4F04A}" type="presParOf" srcId="{098B747B-D858-43DB-A2C6-FC0AFECB0DEE}" destId="{372A59A0-36F5-4E8F-B2DC-6E7BFC10A231}" srcOrd="2" destOrd="0" presId="urn:microsoft.com/office/officeart/2005/8/layout/orgChart1"/>
    <dgm:cxn modelId="{071C3492-46DC-4582-96C6-C4EFF207908E}" type="presParOf" srcId="{3830076D-4CE2-4C88-A637-DBA4F78FC052}" destId="{C07DC3FB-6432-4D85-A1F8-E3EE4B968BDF}" srcOrd="4" destOrd="0" presId="urn:microsoft.com/office/officeart/2005/8/layout/orgChart1"/>
    <dgm:cxn modelId="{EAAB6E03-B5F5-403E-B702-F972049AE2FA}" type="presParOf" srcId="{3830076D-4CE2-4C88-A637-DBA4F78FC052}" destId="{EFAE7916-9F73-4187-9196-9362660F21B0}" srcOrd="5" destOrd="0" presId="urn:microsoft.com/office/officeart/2005/8/layout/orgChart1"/>
    <dgm:cxn modelId="{17AC9A75-04B7-4541-BEEF-9FAA8A468B4A}" type="presParOf" srcId="{EFAE7916-9F73-4187-9196-9362660F21B0}" destId="{D8FA0B0A-901E-4EFC-91CB-0AB0BCA5A03D}" srcOrd="0" destOrd="0" presId="urn:microsoft.com/office/officeart/2005/8/layout/orgChart1"/>
    <dgm:cxn modelId="{58049163-153D-4CAE-94DD-73A79A631A5B}" type="presParOf" srcId="{D8FA0B0A-901E-4EFC-91CB-0AB0BCA5A03D}" destId="{31666ADB-A209-472B-A1A6-CDA61C2DB760}" srcOrd="0" destOrd="0" presId="urn:microsoft.com/office/officeart/2005/8/layout/orgChart1"/>
    <dgm:cxn modelId="{47D6480F-62F2-4ADB-86E8-AF3272A7705A}" type="presParOf" srcId="{D8FA0B0A-901E-4EFC-91CB-0AB0BCA5A03D}" destId="{479C37EA-BD13-4314-9F22-030C6E3CB5C8}" srcOrd="1" destOrd="0" presId="urn:microsoft.com/office/officeart/2005/8/layout/orgChart1"/>
    <dgm:cxn modelId="{7D9A82E6-4221-4C9B-9478-87258FE31646}" type="presParOf" srcId="{EFAE7916-9F73-4187-9196-9362660F21B0}" destId="{13D1956E-A8C5-42DB-B568-72C39ECA369D}" srcOrd="1" destOrd="0" presId="urn:microsoft.com/office/officeart/2005/8/layout/orgChart1"/>
    <dgm:cxn modelId="{D87303CF-E2EC-495E-A54A-971755913437}" type="presParOf" srcId="{EFAE7916-9F73-4187-9196-9362660F21B0}" destId="{E81D6EAF-457F-4D19-9533-6BFFDCA0A0C9}" srcOrd="2" destOrd="0" presId="urn:microsoft.com/office/officeart/2005/8/layout/orgChart1"/>
    <dgm:cxn modelId="{BC36AC88-E7E7-40AF-9A99-4B9DDBB499D6}" type="presParOf" srcId="{3830076D-4CE2-4C88-A637-DBA4F78FC052}" destId="{6C3CCF0F-D335-4CC8-86B8-3F8973AEE618}" srcOrd="6" destOrd="0" presId="urn:microsoft.com/office/officeart/2005/8/layout/orgChart1"/>
    <dgm:cxn modelId="{F3593255-86DC-42EF-BEEE-526104706CCC}" type="presParOf" srcId="{3830076D-4CE2-4C88-A637-DBA4F78FC052}" destId="{52F62119-C25C-4F2A-92C6-FF400CE10B4E}" srcOrd="7" destOrd="0" presId="urn:microsoft.com/office/officeart/2005/8/layout/orgChart1"/>
    <dgm:cxn modelId="{2DA5E164-06AE-45AF-B096-4C7E53F42D56}" type="presParOf" srcId="{52F62119-C25C-4F2A-92C6-FF400CE10B4E}" destId="{98A72C5C-F031-400C-B522-18C21C168975}" srcOrd="0" destOrd="0" presId="urn:microsoft.com/office/officeart/2005/8/layout/orgChart1"/>
    <dgm:cxn modelId="{7992BA47-CBE2-4C0A-9D05-A41D6E027655}" type="presParOf" srcId="{98A72C5C-F031-400C-B522-18C21C168975}" destId="{5929A16D-FD3F-425E-90D5-0626DD1926A9}" srcOrd="0" destOrd="0" presId="urn:microsoft.com/office/officeart/2005/8/layout/orgChart1"/>
    <dgm:cxn modelId="{B1261793-A1D2-4F61-982E-7577A988E4BB}" type="presParOf" srcId="{98A72C5C-F031-400C-B522-18C21C168975}" destId="{642959FC-C4AB-48AE-BF35-4888A3349F53}" srcOrd="1" destOrd="0" presId="urn:microsoft.com/office/officeart/2005/8/layout/orgChart1"/>
    <dgm:cxn modelId="{DE76FF9F-FA90-4CBF-AB0A-594275F47D6F}" type="presParOf" srcId="{52F62119-C25C-4F2A-92C6-FF400CE10B4E}" destId="{B7102829-775F-4F3A-B9C3-FED293468272}" srcOrd="1" destOrd="0" presId="urn:microsoft.com/office/officeart/2005/8/layout/orgChart1"/>
    <dgm:cxn modelId="{35C0D91C-8A55-45A0-BF10-457B79FB1FD7}" type="presParOf" srcId="{52F62119-C25C-4F2A-92C6-FF400CE10B4E}" destId="{EA8FF0B8-ECEA-4B09-94EE-A5BAF888AC6A}" srcOrd="2" destOrd="0" presId="urn:microsoft.com/office/officeart/2005/8/layout/orgChart1"/>
    <dgm:cxn modelId="{900A9DDF-4030-4029-B648-715070CD0CED}" type="presParOf" srcId="{3B20298B-D341-4C2C-813A-F50ACB78C145}" destId="{FE44331B-02D7-4E44-B16B-EB5EC625EBA3}" srcOrd="2" destOrd="0" presId="urn:microsoft.com/office/officeart/2005/8/layout/orgChart1"/>
    <dgm:cxn modelId="{19B9C894-BFF0-4DE1-B637-E745FF69A60F}" type="presParOf" srcId="{B66D4196-EC4C-4F08-B794-D05E33232537}" destId="{9A260DDF-5B87-491A-A087-1ECF5B5A27A7}" srcOrd="4" destOrd="0" presId="urn:microsoft.com/office/officeart/2005/8/layout/orgChart1"/>
    <dgm:cxn modelId="{BBF9ACDE-53C4-48CA-8E56-8A4954728127}" type="presParOf" srcId="{B66D4196-EC4C-4F08-B794-D05E33232537}" destId="{4D13C899-DC40-4759-8195-90E1EA18A03A}" srcOrd="5" destOrd="0" presId="urn:microsoft.com/office/officeart/2005/8/layout/orgChart1"/>
    <dgm:cxn modelId="{66A06843-7B52-4859-BC19-997204E587A3}" type="presParOf" srcId="{4D13C899-DC40-4759-8195-90E1EA18A03A}" destId="{E93C4CD3-0257-4B7E-BA6A-E9E64EF224A8}" srcOrd="0" destOrd="0" presId="urn:microsoft.com/office/officeart/2005/8/layout/orgChart1"/>
    <dgm:cxn modelId="{932622A1-5AFC-490D-87BE-44A0D719FDFB}" type="presParOf" srcId="{E93C4CD3-0257-4B7E-BA6A-E9E64EF224A8}" destId="{E8C234DC-6145-4E6A-8E86-AFE397BC3682}" srcOrd="0" destOrd="0" presId="urn:microsoft.com/office/officeart/2005/8/layout/orgChart1"/>
    <dgm:cxn modelId="{B7FA0F6E-5BEB-479E-B072-A78A114F9EE6}" type="presParOf" srcId="{E93C4CD3-0257-4B7E-BA6A-E9E64EF224A8}" destId="{8F3F0FD6-7035-4960-A3AE-ED744EB94358}" srcOrd="1" destOrd="0" presId="urn:microsoft.com/office/officeart/2005/8/layout/orgChart1"/>
    <dgm:cxn modelId="{A16F7CAA-3A43-4B98-B459-209833D377DB}" type="presParOf" srcId="{4D13C899-DC40-4759-8195-90E1EA18A03A}" destId="{7865E8EF-B8A9-4E85-BC0F-5D67D812AAF6}" srcOrd="1" destOrd="0" presId="urn:microsoft.com/office/officeart/2005/8/layout/orgChart1"/>
    <dgm:cxn modelId="{E23ED115-A2DD-46BF-84E4-3B25A519EBA5}" type="presParOf" srcId="{7865E8EF-B8A9-4E85-BC0F-5D67D812AAF6}" destId="{CAEBC9B2-FDB4-4846-B670-D70E064ADC64}" srcOrd="0" destOrd="0" presId="urn:microsoft.com/office/officeart/2005/8/layout/orgChart1"/>
    <dgm:cxn modelId="{8BBDF756-AB98-43A1-A009-8E45AA246955}" type="presParOf" srcId="{7865E8EF-B8A9-4E85-BC0F-5D67D812AAF6}" destId="{5082303A-2A76-4691-99E9-0A6137BB789A}" srcOrd="1" destOrd="0" presId="urn:microsoft.com/office/officeart/2005/8/layout/orgChart1"/>
    <dgm:cxn modelId="{0EC8CC41-A558-4951-9A0D-4CE8A5BA6D6A}" type="presParOf" srcId="{5082303A-2A76-4691-99E9-0A6137BB789A}" destId="{511A1B8F-6CAC-4306-8D0C-C1BF0F9A8212}" srcOrd="0" destOrd="0" presId="urn:microsoft.com/office/officeart/2005/8/layout/orgChart1"/>
    <dgm:cxn modelId="{8AED8EFD-33F4-4842-AF84-3DC1997DAE1C}" type="presParOf" srcId="{511A1B8F-6CAC-4306-8D0C-C1BF0F9A8212}" destId="{D6FAEA07-C3B2-43AE-92AE-D93246678F2B}" srcOrd="0" destOrd="0" presId="urn:microsoft.com/office/officeart/2005/8/layout/orgChart1"/>
    <dgm:cxn modelId="{51278BC5-BE87-40CD-B817-BCB1707B7F7D}" type="presParOf" srcId="{511A1B8F-6CAC-4306-8D0C-C1BF0F9A8212}" destId="{3741147A-F696-4E88-9582-E21ED4B365DA}" srcOrd="1" destOrd="0" presId="urn:microsoft.com/office/officeart/2005/8/layout/orgChart1"/>
    <dgm:cxn modelId="{513E4B59-5963-4DB4-AAE1-E01148FA2034}" type="presParOf" srcId="{5082303A-2A76-4691-99E9-0A6137BB789A}" destId="{50FB5813-014F-4EA2-B2FB-9AE06B33F1F7}" srcOrd="1" destOrd="0" presId="urn:microsoft.com/office/officeart/2005/8/layout/orgChart1"/>
    <dgm:cxn modelId="{DBCBA384-220D-4EFD-9031-F84799D2D4A7}" type="presParOf" srcId="{50FB5813-014F-4EA2-B2FB-9AE06B33F1F7}" destId="{057139B4-2558-492A-8525-FA8537585218}" srcOrd="0" destOrd="0" presId="urn:microsoft.com/office/officeart/2005/8/layout/orgChart1"/>
    <dgm:cxn modelId="{BB7620DE-F21B-4397-8D8A-FDC70BB8368A}" type="presParOf" srcId="{50FB5813-014F-4EA2-B2FB-9AE06B33F1F7}" destId="{23AAD4D8-52D3-4EF6-98C6-B6094859C482}" srcOrd="1" destOrd="0" presId="urn:microsoft.com/office/officeart/2005/8/layout/orgChart1"/>
    <dgm:cxn modelId="{4CCEE550-C16B-4702-B79F-16CC96C00B71}" type="presParOf" srcId="{23AAD4D8-52D3-4EF6-98C6-B6094859C482}" destId="{226E648C-7A70-4672-95F5-6CFB28C64CAD}" srcOrd="0" destOrd="0" presId="urn:microsoft.com/office/officeart/2005/8/layout/orgChart1"/>
    <dgm:cxn modelId="{F65C566A-B336-4FA3-9DC6-821EAD95F85F}" type="presParOf" srcId="{226E648C-7A70-4672-95F5-6CFB28C64CAD}" destId="{2CC7AD5A-123B-4BC2-8708-1AB1D677E4D0}" srcOrd="0" destOrd="0" presId="urn:microsoft.com/office/officeart/2005/8/layout/orgChart1"/>
    <dgm:cxn modelId="{F94BF786-8E91-46E3-A875-2929DBFEBDE2}" type="presParOf" srcId="{226E648C-7A70-4672-95F5-6CFB28C64CAD}" destId="{4E837866-FC7E-4A67-A72B-FB963C1B73E6}" srcOrd="1" destOrd="0" presId="urn:microsoft.com/office/officeart/2005/8/layout/orgChart1"/>
    <dgm:cxn modelId="{05CDBE99-FCEA-4BCB-AD58-9C222AFF8EAE}" type="presParOf" srcId="{23AAD4D8-52D3-4EF6-98C6-B6094859C482}" destId="{5B5DF563-E083-4715-A872-CA6DB9BDF4C6}" srcOrd="1" destOrd="0" presId="urn:microsoft.com/office/officeart/2005/8/layout/orgChart1"/>
    <dgm:cxn modelId="{93B83361-6F50-4DAE-9A39-EBEE17EDE0AB}" type="presParOf" srcId="{23AAD4D8-52D3-4EF6-98C6-B6094859C482}" destId="{19690330-F529-44EC-9350-0A0D444A6B1F}" srcOrd="2" destOrd="0" presId="urn:microsoft.com/office/officeart/2005/8/layout/orgChart1"/>
    <dgm:cxn modelId="{79A9DC39-F4E0-4EF1-B738-F33BB35D5192}" type="presParOf" srcId="{5082303A-2A76-4691-99E9-0A6137BB789A}" destId="{98663896-724A-43C5-97BC-2E9EA18C9AC7}" srcOrd="2" destOrd="0" presId="urn:microsoft.com/office/officeart/2005/8/layout/orgChart1"/>
    <dgm:cxn modelId="{A0059377-3EA2-4B45-A088-7013454CB027}" type="presParOf" srcId="{4D13C899-DC40-4759-8195-90E1EA18A03A}" destId="{F5D69CF5-5FAE-498A-824A-80F347B80983}" srcOrd="2" destOrd="0" presId="urn:microsoft.com/office/officeart/2005/8/layout/orgChart1"/>
    <dgm:cxn modelId="{2F0E4EA8-03BE-44EC-A559-8AD2977B82BE}" type="presParOf" srcId="{B66D4196-EC4C-4F08-B794-D05E33232537}" destId="{B2CAE236-6AEC-44C0-991A-68AE6919ABC5}" srcOrd="6" destOrd="0" presId="urn:microsoft.com/office/officeart/2005/8/layout/orgChart1"/>
    <dgm:cxn modelId="{78423DF9-F45E-4E59-AAB5-DC0C845131DD}" type="presParOf" srcId="{B66D4196-EC4C-4F08-B794-D05E33232537}" destId="{F9A34CA7-A0CF-4306-A305-9C0074B7F83C}" srcOrd="7" destOrd="0" presId="urn:microsoft.com/office/officeart/2005/8/layout/orgChart1"/>
    <dgm:cxn modelId="{F8937649-0E38-435A-8ED9-B22F8D1C62DE}" type="presParOf" srcId="{F9A34CA7-A0CF-4306-A305-9C0074B7F83C}" destId="{6EBAF2B3-095D-4776-A364-9E6085F5926A}" srcOrd="0" destOrd="0" presId="urn:microsoft.com/office/officeart/2005/8/layout/orgChart1"/>
    <dgm:cxn modelId="{08801BB6-45EE-4F0E-96E1-27BE4A949812}" type="presParOf" srcId="{6EBAF2B3-095D-4776-A364-9E6085F5926A}" destId="{47B63855-6BD1-474A-A9B5-908673C07C4F}" srcOrd="0" destOrd="0" presId="urn:microsoft.com/office/officeart/2005/8/layout/orgChart1"/>
    <dgm:cxn modelId="{D83672BC-26FE-4B73-8313-54910FE875FD}" type="presParOf" srcId="{6EBAF2B3-095D-4776-A364-9E6085F5926A}" destId="{07E9E371-7B13-4689-B623-75DBEE3ADF72}" srcOrd="1" destOrd="0" presId="urn:microsoft.com/office/officeart/2005/8/layout/orgChart1"/>
    <dgm:cxn modelId="{68C8A989-0227-4596-BA02-3AB58C6490CB}" type="presParOf" srcId="{F9A34CA7-A0CF-4306-A305-9C0074B7F83C}" destId="{9B64EE0A-2803-4F9A-A3FD-326B18E11DA8}" srcOrd="1" destOrd="0" presId="urn:microsoft.com/office/officeart/2005/8/layout/orgChart1"/>
    <dgm:cxn modelId="{CE4DBE1E-FB5F-4C79-B15A-4917A34EF67B}" type="presParOf" srcId="{9B64EE0A-2803-4F9A-A3FD-326B18E11DA8}" destId="{EB05D1E9-4429-480F-BFDB-6F36468577D3}" srcOrd="0" destOrd="0" presId="urn:microsoft.com/office/officeart/2005/8/layout/orgChart1"/>
    <dgm:cxn modelId="{DC219077-8A00-4860-9106-1F21CDC0B94E}" type="presParOf" srcId="{9B64EE0A-2803-4F9A-A3FD-326B18E11DA8}" destId="{1CBFB318-53C0-416D-9964-C2F6FE0BC645}" srcOrd="1" destOrd="0" presId="urn:microsoft.com/office/officeart/2005/8/layout/orgChart1"/>
    <dgm:cxn modelId="{F4FFD1B6-F4BF-4284-B6CA-7A553C8556BA}" type="presParOf" srcId="{1CBFB318-53C0-416D-9964-C2F6FE0BC645}" destId="{07BF1CB9-4499-4159-AB49-EF06D056AB80}" srcOrd="0" destOrd="0" presId="urn:microsoft.com/office/officeart/2005/8/layout/orgChart1"/>
    <dgm:cxn modelId="{118C5333-44C0-4204-A5E0-33FAECD29573}" type="presParOf" srcId="{07BF1CB9-4499-4159-AB49-EF06D056AB80}" destId="{F141B1A9-34BB-42D4-8F80-CC30EED97091}" srcOrd="0" destOrd="0" presId="urn:microsoft.com/office/officeart/2005/8/layout/orgChart1"/>
    <dgm:cxn modelId="{1E54449C-8403-46C6-8668-B2FC7047222E}" type="presParOf" srcId="{07BF1CB9-4499-4159-AB49-EF06D056AB80}" destId="{A9EE55BD-6C5F-444B-8774-FD8A8BC7B9E1}" srcOrd="1" destOrd="0" presId="urn:microsoft.com/office/officeart/2005/8/layout/orgChart1"/>
    <dgm:cxn modelId="{03210E5C-882E-4619-905A-A6DF7E71DD17}" type="presParOf" srcId="{1CBFB318-53C0-416D-9964-C2F6FE0BC645}" destId="{B1A6D697-C582-43C7-A96F-607265553DF0}" srcOrd="1" destOrd="0" presId="urn:microsoft.com/office/officeart/2005/8/layout/orgChart1"/>
    <dgm:cxn modelId="{3428AAED-647E-4099-9888-DBD0B0131431}" type="presParOf" srcId="{1CBFB318-53C0-416D-9964-C2F6FE0BC645}" destId="{377D228C-DFCC-4D17-84FD-27CF2F8CA09C}" srcOrd="2" destOrd="0" presId="urn:microsoft.com/office/officeart/2005/8/layout/orgChart1"/>
    <dgm:cxn modelId="{57AA506F-969B-40FD-87F5-D468CF0CFFF9}" type="presParOf" srcId="{9B64EE0A-2803-4F9A-A3FD-326B18E11DA8}" destId="{523F01AF-6863-4589-BF3F-3347E9CD8885}" srcOrd="2" destOrd="0" presId="urn:microsoft.com/office/officeart/2005/8/layout/orgChart1"/>
    <dgm:cxn modelId="{8B8128C7-2EB1-4876-895E-3E9F0AB9FA75}" type="presParOf" srcId="{9B64EE0A-2803-4F9A-A3FD-326B18E11DA8}" destId="{A813B199-62A3-48C0-8BE8-27903F910D75}" srcOrd="3" destOrd="0" presId="urn:microsoft.com/office/officeart/2005/8/layout/orgChart1"/>
    <dgm:cxn modelId="{4D2398D5-7CA5-4C92-9E23-FC526F94F013}" type="presParOf" srcId="{A813B199-62A3-48C0-8BE8-27903F910D75}" destId="{F49AE0B7-CCCD-4499-A273-446DC6883FFA}" srcOrd="0" destOrd="0" presId="urn:microsoft.com/office/officeart/2005/8/layout/orgChart1"/>
    <dgm:cxn modelId="{352EA4FC-2CF7-4911-8CE9-B089A0DDCAF9}" type="presParOf" srcId="{F49AE0B7-CCCD-4499-A273-446DC6883FFA}" destId="{BF5A07CA-15FF-4F28-98F3-EB6B34609E44}" srcOrd="0" destOrd="0" presId="urn:microsoft.com/office/officeart/2005/8/layout/orgChart1"/>
    <dgm:cxn modelId="{B1F7FA4C-8862-45C5-9FDE-138FBDC769E3}" type="presParOf" srcId="{F49AE0B7-CCCD-4499-A273-446DC6883FFA}" destId="{90B6F189-F234-47C3-8F9E-8A7913000AB2}" srcOrd="1" destOrd="0" presId="urn:microsoft.com/office/officeart/2005/8/layout/orgChart1"/>
    <dgm:cxn modelId="{DEF655E3-20D2-42BD-8D07-919EAE3F8166}" type="presParOf" srcId="{A813B199-62A3-48C0-8BE8-27903F910D75}" destId="{5EEBB1D1-EF48-4292-8E1B-7CE558834A44}" srcOrd="1" destOrd="0" presId="urn:microsoft.com/office/officeart/2005/8/layout/orgChart1"/>
    <dgm:cxn modelId="{1E75BE07-1FC6-4567-9F36-484E2855A847}" type="presParOf" srcId="{A813B199-62A3-48C0-8BE8-27903F910D75}" destId="{C69C1C95-135A-45C1-8D52-2814DCA065BF}" srcOrd="2" destOrd="0" presId="urn:microsoft.com/office/officeart/2005/8/layout/orgChart1"/>
    <dgm:cxn modelId="{A277ECDF-DEE8-4097-A619-ED03062EB2F6}" type="presParOf" srcId="{9B64EE0A-2803-4F9A-A3FD-326B18E11DA8}" destId="{6D657D56-A11C-480C-92B8-123100974D16}" srcOrd="4" destOrd="0" presId="urn:microsoft.com/office/officeart/2005/8/layout/orgChart1"/>
    <dgm:cxn modelId="{56C4FF30-7A2D-43F6-8C86-E68AB5625B01}" type="presParOf" srcId="{9B64EE0A-2803-4F9A-A3FD-326B18E11DA8}" destId="{750EE885-EC02-40F9-AD8F-BC06DBEE06A4}" srcOrd="5" destOrd="0" presId="urn:microsoft.com/office/officeart/2005/8/layout/orgChart1"/>
    <dgm:cxn modelId="{599D62A4-A978-4652-B2E2-6168D4D5DF5E}" type="presParOf" srcId="{750EE885-EC02-40F9-AD8F-BC06DBEE06A4}" destId="{99474D4C-DDA7-4762-A9E9-64D55BAC98E4}" srcOrd="0" destOrd="0" presId="urn:microsoft.com/office/officeart/2005/8/layout/orgChart1"/>
    <dgm:cxn modelId="{EB03223E-33CB-4508-8348-5EB53C3D2CD2}" type="presParOf" srcId="{99474D4C-DDA7-4762-A9E9-64D55BAC98E4}" destId="{8A55369C-2D69-400A-AAE1-F8838F52C861}" srcOrd="0" destOrd="0" presId="urn:microsoft.com/office/officeart/2005/8/layout/orgChart1"/>
    <dgm:cxn modelId="{BBB80AFC-9600-4ABA-9D99-1D4913FC5361}" type="presParOf" srcId="{99474D4C-DDA7-4762-A9E9-64D55BAC98E4}" destId="{425F5E93-A635-4EC7-B038-AAAEEF7F6D72}" srcOrd="1" destOrd="0" presId="urn:microsoft.com/office/officeart/2005/8/layout/orgChart1"/>
    <dgm:cxn modelId="{7B319FBD-A8D0-44D1-8854-E54671B536FE}" type="presParOf" srcId="{750EE885-EC02-40F9-AD8F-BC06DBEE06A4}" destId="{CB2C96E7-E95F-4A3C-90BE-8E447ED13202}" srcOrd="1" destOrd="0" presId="urn:microsoft.com/office/officeart/2005/8/layout/orgChart1"/>
    <dgm:cxn modelId="{73D0F4CB-0B67-4071-9AF2-E18F14A83043}" type="presParOf" srcId="{750EE885-EC02-40F9-AD8F-BC06DBEE06A4}" destId="{0BF65F27-D97F-472C-B237-544BB4194416}" srcOrd="2" destOrd="0" presId="urn:microsoft.com/office/officeart/2005/8/layout/orgChart1"/>
    <dgm:cxn modelId="{AA805232-4FD6-4C6E-89A7-3A5F8D973ED1}" type="presParOf" srcId="{9B64EE0A-2803-4F9A-A3FD-326B18E11DA8}" destId="{BA45DC77-0F9B-448B-A612-51A4C9205E34}" srcOrd="6" destOrd="0" presId="urn:microsoft.com/office/officeart/2005/8/layout/orgChart1"/>
    <dgm:cxn modelId="{F3AA602E-8F00-4DE2-836D-E198F4518E49}" type="presParOf" srcId="{9B64EE0A-2803-4F9A-A3FD-326B18E11DA8}" destId="{05C25777-4ABB-4FF0-BEB3-E6F137086E41}" srcOrd="7" destOrd="0" presId="urn:microsoft.com/office/officeart/2005/8/layout/orgChart1"/>
    <dgm:cxn modelId="{C392BA4B-9975-40B5-A628-9C0EB8F518A6}" type="presParOf" srcId="{05C25777-4ABB-4FF0-BEB3-E6F137086E41}" destId="{F450D0E6-A3B1-43B1-9D7E-B72F1F431961}" srcOrd="0" destOrd="0" presId="urn:microsoft.com/office/officeart/2005/8/layout/orgChart1"/>
    <dgm:cxn modelId="{DB2996AE-436A-4797-AC3D-2AC546CCA274}" type="presParOf" srcId="{F450D0E6-A3B1-43B1-9D7E-B72F1F431961}" destId="{6385E58E-4D28-4D4D-B9C9-E88F6A3D5980}" srcOrd="0" destOrd="0" presId="urn:microsoft.com/office/officeart/2005/8/layout/orgChart1"/>
    <dgm:cxn modelId="{FB63BFF2-BE37-4DD6-924C-7668AB420E7E}" type="presParOf" srcId="{F450D0E6-A3B1-43B1-9D7E-B72F1F431961}" destId="{1A45DA0A-30A5-4D8A-B009-26E375F9693D}" srcOrd="1" destOrd="0" presId="urn:microsoft.com/office/officeart/2005/8/layout/orgChart1"/>
    <dgm:cxn modelId="{FDB2881B-D064-4E53-AD8D-B5C4AD8A661D}" type="presParOf" srcId="{05C25777-4ABB-4FF0-BEB3-E6F137086E41}" destId="{A4925FB5-F504-4ABC-BEC6-270CACFDEFEE}" srcOrd="1" destOrd="0" presId="urn:microsoft.com/office/officeart/2005/8/layout/orgChart1"/>
    <dgm:cxn modelId="{20BCB7ED-70C1-4C92-85BD-C9B2747BDEFC}" type="presParOf" srcId="{05C25777-4ABB-4FF0-BEB3-E6F137086E41}" destId="{061D2B2A-28FB-44FE-B339-E5497D591343}" srcOrd="2" destOrd="0" presId="urn:microsoft.com/office/officeart/2005/8/layout/orgChart1"/>
    <dgm:cxn modelId="{EF3DF22E-EF78-45B0-972D-932579BAF618}" type="presParOf" srcId="{F9A34CA7-A0CF-4306-A305-9C0074B7F83C}" destId="{58FD1097-853D-40C5-ADD7-76EC1F865683}" srcOrd="2" destOrd="0" presId="urn:microsoft.com/office/officeart/2005/8/layout/orgChart1"/>
    <dgm:cxn modelId="{795566F5-EEFB-4ECE-AD3D-71937B993EF0}" type="presParOf" srcId="{B66D4196-EC4C-4F08-B794-D05E33232537}" destId="{F45EAECC-E79C-42E2-BD4D-CB1A009C44AC}" srcOrd="8" destOrd="0" presId="urn:microsoft.com/office/officeart/2005/8/layout/orgChart1"/>
    <dgm:cxn modelId="{DAFC685A-8636-46CC-A4F8-B6F438D9A074}" type="presParOf" srcId="{B66D4196-EC4C-4F08-B794-D05E33232537}" destId="{5241D6D7-BFF4-4A8B-AC4A-3D62EBF2A03F}" srcOrd="9" destOrd="0" presId="urn:microsoft.com/office/officeart/2005/8/layout/orgChart1"/>
    <dgm:cxn modelId="{AB5B2FEB-B69D-4740-8224-5588C069EE53}" type="presParOf" srcId="{5241D6D7-BFF4-4A8B-AC4A-3D62EBF2A03F}" destId="{FCD92F8D-C235-4F61-AD2C-7BE9ACB6AAEF}" srcOrd="0" destOrd="0" presId="urn:microsoft.com/office/officeart/2005/8/layout/orgChart1"/>
    <dgm:cxn modelId="{3E6816D8-AC8F-4C76-BB59-944DB6B3C6BC}" type="presParOf" srcId="{FCD92F8D-C235-4F61-AD2C-7BE9ACB6AAEF}" destId="{95658CD9-ED5D-42B8-9076-E7DB7D179C27}" srcOrd="0" destOrd="0" presId="urn:microsoft.com/office/officeart/2005/8/layout/orgChart1"/>
    <dgm:cxn modelId="{8403AC16-8710-4A99-889E-D33146839907}" type="presParOf" srcId="{FCD92F8D-C235-4F61-AD2C-7BE9ACB6AAEF}" destId="{4A08062E-0B73-40D6-8522-0BF5C381DB2A}" srcOrd="1" destOrd="0" presId="urn:microsoft.com/office/officeart/2005/8/layout/orgChart1"/>
    <dgm:cxn modelId="{12F36B88-FFBF-470A-A60B-954F8BE7C7B7}" type="presParOf" srcId="{5241D6D7-BFF4-4A8B-AC4A-3D62EBF2A03F}" destId="{C4EFEC41-1B4C-422C-926A-438E6D2F4120}" srcOrd="1" destOrd="0" presId="urn:microsoft.com/office/officeart/2005/8/layout/orgChart1"/>
    <dgm:cxn modelId="{398792A7-04A8-44BC-8AC5-E7B3027AFA99}" type="presParOf" srcId="{C4EFEC41-1B4C-422C-926A-438E6D2F4120}" destId="{151C0FA3-C258-4902-80A6-47809D06B15E}" srcOrd="0" destOrd="0" presId="urn:microsoft.com/office/officeart/2005/8/layout/orgChart1"/>
    <dgm:cxn modelId="{959EF0E3-32E4-42DE-B594-FCED61327F69}" type="presParOf" srcId="{C4EFEC41-1B4C-422C-926A-438E6D2F4120}" destId="{302BA6CD-B3A5-4F80-889F-8C1427985E31}" srcOrd="1" destOrd="0" presId="urn:microsoft.com/office/officeart/2005/8/layout/orgChart1"/>
    <dgm:cxn modelId="{7480858B-CB64-4F49-AA21-7B73AACD7810}" type="presParOf" srcId="{302BA6CD-B3A5-4F80-889F-8C1427985E31}" destId="{4A669E43-75CF-4AE8-AB5D-07019DD4FD73}" srcOrd="0" destOrd="0" presId="urn:microsoft.com/office/officeart/2005/8/layout/orgChart1"/>
    <dgm:cxn modelId="{834F513C-C074-4467-9757-4678D34AAF51}" type="presParOf" srcId="{4A669E43-75CF-4AE8-AB5D-07019DD4FD73}" destId="{E2E43D19-4734-4484-B006-1240DA3573CD}" srcOrd="0" destOrd="0" presId="urn:microsoft.com/office/officeart/2005/8/layout/orgChart1"/>
    <dgm:cxn modelId="{C92A69B5-925A-4F1D-B7E9-0B5594718353}" type="presParOf" srcId="{4A669E43-75CF-4AE8-AB5D-07019DD4FD73}" destId="{C0FCCEB2-CA08-4FC6-96AA-4DF491F0BFB8}" srcOrd="1" destOrd="0" presId="urn:microsoft.com/office/officeart/2005/8/layout/orgChart1"/>
    <dgm:cxn modelId="{C8F91BD2-9A7C-4D08-9310-4F7E07EFC632}" type="presParOf" srcId="{302BA6CD-B3A5-4F80-889F-8C1427985E31}" destId="{64B42B6A-74BF-4680-BD36-2673C1A3B568}" srcOrd="1" destOrd="0" presId="urn:microsoft.com/office/officeart/2005/8/layout/orgChart1"/>
    <dgm:cxn modelId="{DB34F1B8-7404-468D-8D7C-3176FD2A700A}" type="presParOf" srcId="{302BA6CD-B3A5-4F80-889F-8C1427985E31}" destId="{21D6BD7F-7B29-49B4-94E6-144CEE7BABC7}" srcOrd="2" destOrd="0" presId="urn:microsoft.com/office/officeart/2005/8/layout/orgChart1"/>
    <dgm:cxn modelId="{DC326373-0730-4CF2-87E6-C304849010FB}" type="presParOf" srcId="{5241D6D7-BFF4-4A8B-AC4A-3D62EBF2A03F}" destId="{36414C50-4B4B-4EB3-8021-90E1B49CA5D9}" srcOrd="2" destOrd="0" presId="urn:microsoft.com/office/officeart/2005/8/layout/orgChart1"/>
    <dgm:cxn modelId="{B8F79F9C-800B-44E2-AC3E-3513EE0D98ED}" type="presParOf" srcId="{B66D4196-EC4C-4F08-B794-D05E33232537}" destId="{EFCFD352-8661-423F-AFA8-22E60052F6A6}" srcOrd="10" destOrd="0" presId="urn:microsoft.com/office/officeart/2005/8/layout/orgChart1"/>
    <dgm:cxn modelId="{708F8726-D518-455D-BC5F-C1D1575B1623}" type="presParOf" srcId="{B66D4196-EC4C-4F08-B794-D05E33232537}" destId="{7AAE9D17-0ED6-4334-AA1D-96137C9B7B71}" srcOrd="11" destOrd="0" presId="urn:microsoft.com/office/officeart/2005/8/layout/orgChart1"/>
    <dgm:cxn modelId="{38D5E465-0B01-4E3B-AAF5-DEA7BBC97116}" type="presParOf" srcId="{7AAE9D17-0ED6-4334-AA1D-96137C9B7B71}" destId="{2AAE046A-4F87-4ECE-AFB0-996DB769AACE}" srcOrd="0" destOrd="0" presId="urn:microsoft.com/office/officeart/2005/8/layout/orgChart1"/>
    <dgm:cxn modelId="{4558619E-21B1-4581-9B27-3457071BCA88}" type="presParOf" srcId="{2AAE046A-4F87-4ECE-AFB0-996DB769AACE}" destId="{DA213023-C977-4532-A863-CC990110B597}" srcOrd="0" destOrd="0" presId="urn:microsoft.com/office/officeart/2005/8/layout/orgChart1"/>
    <dgm:cxn modelId="{59C17E1C-74E1-4461-A527-7D423C76FFE8}" type="presParOf" srcId="{2AAE046A-4F87-4ECE-AFB0-996DB769AACE}" destId="{AB51BEDC-9BBC-448B-A627-440B461FC849}" srcOrd="1" destOrd="0" presId="urn:microsoft.com/office/officeart/2005/8/layout/orgChart1"/>
    <dgm:cxn modelId="{B9A67999-97E0-4894-9209-0383E8058B65}" type="presParOf" srcId="{7AAE9D17-0ED6-4334-AA1D-96137C9B7B71}" destId="{CF0649B4-45FD-4352-9B6D-A92A72A64B82}" srcOrd="1" destOrd="0" presId="urn:microsoft.com/office/officeart/2005/8/layout/orgChart1"/>
    <dgm:cxn modelId="{F045800D-6E32-4289-A612-F0E78CD24BED}" type="presParOf" srcId="{CF0649B4-45FD-4352-9B6D-A92A72A64B82}" destId="{C2BC10AC-910A-4692-8D35-7C17C02120EB}" srcOrd="0" destOrd="0" presId="urn:microsoft.com/office/officeart/2005/8/layout/orgChart1"/>
    <dgm:cxn modelId="{B65D8202-4C33-4249-BF25-AD88D4EE6DF9}" type="presParOf" srcId="{CF0649B4-45FD-4352-9B6D-A92A72A64B82}" destId="{8A03093F-1EC5-4A93-AA49-7F0CCD9B9D41}" srcOrd="1" destOrd="0" presId="urn:microsoft.com/office/officeart/2005/8/layout/orgChart1"/>
    <dgm:cxn modelId="{A9A6598A-C98E-46E2-B168-C4CE3FA34415}" type="presParOf" srcId="{8A03093F-1EC5-4A93-AA49-7F0CCD9B9D41}" destId="{4A3A92E6-F12E-4BEB-8973-0504F77A9796}" srcOrd="0" destOrd="0" presId="urn:microsoft.com/office/officeart/2005/8/layout/orgChart1"/>
    <dgm:cxn modelId="{2B47BAD1-5BC5-4924-BC11-DA43AFFE0FDE}" type="presParOf" srcId="{4A3A92E6-F12E-4BEB-8973-0504F77A9796}" destId="{4B9DEC26-122B-4B32-B57E-2B655C3590FE}" srcOrd="0" destOrd="0" presId="urn:microsoft.com/office/officeart/2005/8/layout/orgChart1"/>
    <dgm:cxn modelId="{B262D10D-BE0D-437C-A7F5-D7D48356D3FB}" type="presParOf" srcId="{4A3A92E6-F12E-4BEB-8973-0504F77A9796}" destId="{E64140BD-CFA9-43DD-ACCA-479D9554CD5C}" srcOrd="1" destOrd="0" presId="urn:microsoft.com/office/officeart/2005/8/layout/orgChart1"/>
    <dgm:cxn modelId="{CC9498CC-2821-4112-AB2A-472A7432A004}" type="presParOf" srcId="{8A03093F-1EC5-4A93-AA49-7F0CCD9B9D41}" destId="{F4667C75-E751-49ED-86D0-A7737681E3E9}" srcOrd="1" destOrd="0" presId="urn:microsoft.com/office/officeart/2005/8/layout/orgChart1"/>
    <dgm:cxn modelId="{8011CE18-5D85-4BEA-9D8D-50C15AB824B6}" type="presParOf" srcId="{8A03093F-1EC5-4A93-AA49-7F0CCD9B9D41}" destId="{D55F4B63-AAE5-4D3D-AA37-646A29205FE3}" srcOrd="2" destOrd="0" presId="urn:microsoft.com/office/officeart/2005/8/layout/orgChart1"/>
    <dgm:cxn modelId="{E57DF998-459E-4E06-8C22-40249FAEB729}" type="presParOf" srcId="{7AAE9D17-0ED6-4334-AA1D-96137C9B7B71}" destId="{682CF517-3EA6-49B1-BD4E-22E9035D368C}" srcOrd="2" destOrd="0" presId="urn:microsoft.com/office/officeart/2005/8/layout/orgChart1"/>
    <dgm:cxn modelId="{40CABABA-44E3-489F-A718-EAD32D6F79DF}" type="presParOf" srcId="{B66D4196-EC4C-4F08-B794-D05E33232537}" destId="{BF66F49D-09E3-465E-87BB-A408807DBD31}" srcOrd="12" destOrd="0" presId="urn:microsoft.com/office/officeart/2005/8/layout/orgChart1"/>
    <dgm:cxn modelId="{90DA8560-440B-4B08-B75F-5B1E050C0664}" type="presParOf" srcId="{B66D4196-EC4C-4F08-B794-D05E33232537}" destId="{078CF04D-6978-4E2A-9D44-6E73353AC331}" srcOrd="13" destOrd="0" presId="urn:microsoft.com/office/officeart/2005/8/layout/orgChart1"/>
    <dgm:cxn modelId="{EE549241-8213-404A-ACAE-1C8ACB2AEDA1}" type="presParOf" srcId="{078CF04D-6978-4E2A-9D44-6E73353AC331}" destId="{76FFD906-32AA-4AA4-9144-EAA56AF40BED}" srcOrd="0" destOrd="0" presId="urn:microsoft.com/office/officeart/2005/8/layout/orgChart1"/>
    <dgm:cxn modelId="{83FBBE81-8F1E-4963-BCC2-E32EBBD760C4}" type="presParOf" srcId="{76FFD906-32AA-4AA4-9144-EAA56AF40BED}" destId="{75AC8195-0604-4078-9489-F8EF58740401}" srcOrd="0" destOrd="0" presId="urn:microsoft.com/office/officeart/2005/8/layout/orgChart1"/>
    <dgm:cxn modelId="{077F75E0-7D3B-4059-94BF-D06268614CEC}" type="presParOf" srcId="{76FFD906-32AA-4AA4-9144-EAA56AF40BED}" destId="{F4647866-DCD2-4499-933A-99F0711D150A}" srcOrd="1" destOrd="0" presId="urn:microsoft.com/office/officeart/2005/8/layout/orgChart1"/>
    <dgm:cxn modelId="{011A2867-2082-44B0-AD45-96B92D081479}" type="presParOf" srcId="{078CF04D-6978-4E2A-9D44-6E73353AC331}" destId="{E7067402-3108-407F-ADC6-2FA86A13F0A3}" srcOrd="1" destOrd="0" presId="urn:microsoft.com/office/officeart/2005/8/layout/orgChart1"/>
    <dgm:cxn modelId="{7AABAD41-4C69-497F-9534-87BDEFB375F1}" type="presParOf" srcId="{078CF04D-6978-4E2A-9D44-6E73353AC331}" destId="{4675ACA3-90B6-4241-ADE0-CFECB3DBCE22}" srcOrd="2" destOrd="0" presId="urn:microsoft.com/office/officeart/2005/8/layout/orgChart1"/>
    <dgm:cxn modelId="{B92D3324-78FB-432B-B253-03ADB01ACCB1}" type="presParOf" srcId="{B66D4196-EC4C-4F08-B794-D05E33232537}" destId="{03D345FF-D2DF-44FD-B03B-46887EBC0A09}" srcOrd="14" destOrd="0" presId="urn:microsoft.com/office/officeart/2005/8/layout/orgChart1"/>
    <dgm:cxn modelId="{746A77AC-058E-451E-87E0-7F129280F1AD}" type="presParOf" srcId="{B66D4196-EC4C-4F08-B794-D05E33232537}" destId="{4FB8BA11-91A5-49A5-A498-FC5D4E318EF6}" srcOrd="15" destOrd="0" presId="urn:microsoft.com/office/officeart/2005/8/layout/orgChart1"/>
    <dgm:cxn modelId="{AC3B5247-3104-4580-BEFB-F90B3A3DD52A}" type="presParOf" srcId="{4FB8BA11-91A5-49A5-A498-FC5D4E318EF6}" destId="{4490A49C-9D78-48A1-9DB9-EBCD0084C4DD}" srcOrd="0" destOrd="0" presId="urn:microsoft.com/office/officeart/2005/8/layout/orgChart1"/>
    <dgm:cxn modelId="{D2EE97B4-FDE8-4BCE-88F9-E5E5F1C92ED7}" type="presParOf" srcId="{4490A49C-9D78-48A1-9DB9-EBCD0084C4DD}" destId="{AB04C5B4-5D30-4900-8454-ECDA98CA0970}" srcOrd="0" destOrd="0" presId="urn:microsoft.com/office/officeart/2005/8/layout/orgChart1"/>
    <dgm:cxn modelId="{248496ED-85DA-4C00-BBC1-1E8F7A65D67E}" type="presParOf" srcId="{4490A49C-9D78-48A1-9DB9-EBCD0084C4DD}" destId="{37A24116-55CA-420F-A383-9AB54E10CA62}" srcOrd="1" destOrd="0" presId="urn:microsoft.com/office/officeart/2005/8/layout/orgChart1"/>
    <dgm:cxn modelId="{1113880A-2860-45EF-9B0B-D2BC96E36224}" type="presParOf" srcId="{4FB8BA11-91A5-49A5-A498-FC5D4E318EF6}" destId="{3C9354A4-B0CD-41EB-A7A5-0F8860BD6F03}" srcOrd="1" destOrd="0" presId="urn:microsoft.com/office/officeart/2005/8/layout/orgChart1"/>
    <dgm:cxn modelId="{D20F79DC-FAC6-42AF-9DC0-3741686A514D}" type="presParOf" srcId="{4FB8BA11-91A5-49A5-A498-FC5D4E318EF6}" destId="{15AE6CF1-5C95-4F45-A84F-060C110CD728}" srcOrd="2" destOrd="0" presId="urn:microsoft.com/office/officeart/2005/8/layout/orgChart1"/>
    <dgm:cxn modelId="{FAEBBC0B-5EA9-46CB-B55E-2355DBB20A36}" type="presParOf" srcId="{B66D4196-EC4C-4F08-B794-D05E33232537}" destId="{A65B6D7D-A0EC-4185-8D78-6CBD03FE75D8}" srcOrd="16" destOrd="0" presId="urn:microsoft.com/office/officeart/2005/8/layout/orgChart1"/>
    <dgm:cxn modelId="{F82F525C-2EF9-46E6-B8D6-5E3641FC6DA0}" type="presParOf" srcId="{B66D4196-EC4C-4F08-B794-D05E33232537}" destId="{70A5ACDC-7B7B-4ABD-BBD5-0B4F98505787}" srcOrd="17" destOrd="0" presId="urn:microsoft.com/office/officeart/2005/8/layout/orgChart1"/>
    <dgm:cxn modelId="{75283592-E60F-4147-B3AE-D7FF866CB7A2}" type="presParOf" srcId="{70A5ACDC-7B7B-4ABD-BBD5-0B4F98505787}" destId="{D3F31DCA-B5CB-4D4F-B7BA-0A9EBD8EBD14}" srcOrd="0" destOrd="0" presId="urn:microsoft.com/office/officeart/2005/8/layout/orgChart1"/>
    <dgm:cxn modelId="{8211AFF8-7EFA-4A8E-8BA7-B0E960550250}" type="presParOf" srcId="{D3F31DCA-B5CB-4D4F-B7BA-0A9EBD8EBD14}" destId="{95E1BC28-65FF-4C3D-B52B-96E5DC1A17BB}" srcOrd="0" destOrd="0" presId="urn:microsoft.com/office/officeart/2005/8/layout/orgChart1"/>
    <dgm:cxn modelId="{3114DA11-B7D3-4C2D-93F3-9460976C2F1C}" type="presParOf" srcId="{D3F31DCA-B5CB-4D4F-B7BA-0A9EBD8EBD14}" destId="{9C6D1F7F-5411-4D0E-8301-253FB5A4544D}" srcOrd="1" destOrd="0" presId="urn:microsoft.com/office/officeart/2005/8/layout/orgChart1"/>
    <dgm:cxn modelId="{C5CA4245-8893-4041-9804-F687BD582D73}" type="presParOf" srcId="{70A5ACDC-7B7B-4ABD-BBD5-0B4F98505787}" destId="{72E68831-8C99-4774-B3D0-FB499FCEBF98}" srcOrd="1" destOrd="0" presId="urn:microsoft.com/office/officeart/2005/8/layout/orgChart1"/>
    <dgm:cxn modelId="{095B24CD-2377-4B72-B466-8561D585BDD8}" type="presParOf" srcId="{72E68831-8C99-4774-B3D0-FB499FCEBF98}" destId="{43C674F7-4123-4C47-8ECA-56E3B1B305F5}" srcOrd="0" destOrd="0" presId="urn:microsoft.com/office/officeart/2005/8/layout/orgChart1"/>
    <dgm:cxn modelId="{F732E5BA-858A-4321-BF1E-9C97FF423748}" type="presParOf" srcId="{72E68831-8C99-4774-B3D0-FB499FCEBF98}" destId="{94CA14E8-9AD2-4B4E-9BB8-251E25597D0A}" srcOrd="1" destOrd="0" presId="urn:microsoft.com/office/officeart/2005/8/layout/orgChart1"/>
    <dgm:cxn modelId="{14F8045A-D6D6-495C-8250-943E6E770DD2}" type="presParOf" srcId="{94CA14E8-9AD2-4B4E-9BB8-251E25597D0A}" destId="{101A460A-5B30-4E0B-80DE-D8FCB45C3A4A}" srcOrd="0" destOrd="0" presId="urn:microsoft.com/office/officeart/2005/8/layout/orgChart1"/>
    <dgm:cxn modelId="{06A6D9B6-D3CD-4870-B10C-E024DB2E1B76}" type="presParOf" srcId="{101A460A-5B30-4E0B-80DE-D8FCB45C3A4A}" destId="{51865A85-B018-42D6-98A8-35750923A928}" srcOrd="0" destOrd="0" presId="urn:microsoft.com/office/officeart/2005/8/layout/orgChart1"/>
    <dgm:cxn modelId="{900C0EFD-D596-4D6B-8732-2A4CD74B810E}" type="presParOf" srcId="{101A460A-5B30-4E0B-80DE-D8FCB45C3A4A}" destId="{047FBD83-6BDD-43BA-8E39-A76F1EAEE99B}" srcOrd="1" destOrd="0" presId="urn:microsoft.com/office/officeart/2005/8/layout/orgChart1"/>
    <dgm:cxn modelId="{EB97B593-9E46-45EC-81B6-EC696D3E404A}" type="presParOf" srcId="{94CA14E8-9AD2-4B4E-9BB8-251E25597D0A}" destId="{CFBDC413-E96F-4FCA-A451-13F62622EA7D}" srcOrd="1" destOrd="0" presId="urn:microsoft.com/office/officeart/2005/8/layout/orgChart1"/>
    <dgm:cxn modelId="{6DF02D72-1D9D-43AD-A8E1-056695A53EA1}" type="presParOf" srcId="{94CA14E8-9AD2-4B4E-9BB8-251E25597D0A}" destId="{3A144613-04B9-4265-BBE0-5A90FC625F05}" srcOrd="2" destOrd="0" presId="urn:microsoft.com/office/officeart/2005/8/layout/orgChart1"/>
    <dgm:cxn modelId="{DD0FB675-D171-4524-92B3-784AB1C8F5B7}" type="presParOf" srcId="{70A5ACDC-7B7B-4ABD-BBD5-0B4F98505787}" destId="{D620F96B-9EA8-4402-99E7-45D253A138A2}" srcOrd="2" destOrd="0" presId="urn:microsoft.com/office/officeart/2005/8/layout/orgChart1"/>
    <dgm:cxn modelId="{6A80B254-71A2-4AC9-AAA2-E63BDD4A29DA}" type="presParOf" srcId="{B66D4196-EC4C-4F08-B794-D05E33232537}" destId="{D3B9E782-ADEC-44BA-87D6-CDFCCEA2CEC6}" srcOrd="18" destOrd="0" presId="urn:microsoft.com/office/officeart/2005/8/layout/orgChart1"/>
    <dgm:cxn modelId="{5BE0FFFF-5EFB-405C-882B-478940FBB245}" type="presParOf" srcId="{B66D4196-EC4C-4F08-B794-D05E33232537}" destId="{EEF3B5CB-E3A9-4620-91CB-3AD704976E83}" srcOrd="19" destOrd="0" presId="urn:microsoft.com/office/officeart/2005/8/layout/orgChart1"/>
    <dgm:cxn modelId="{B9BE588A-B69A-4DDA-895D-7573BC906966}" type="presParOf" srcId="{EEF3B5CB-E3A9-4620-91CB-3AD704976E83}" destId="{1DBB5057-3F88-48C8-ACB9-D6D88FBA3D50}" srcOrd="0" destOrd="0" presId="urn:microsoft.com/office/officeart/2005/8/layout/orgChart1"/>
    <dgm:cxn modelId="{543310E2-93CB-4DCF-B025-9ED0B171A3AF}" type="presParOf" srcId="{1DBB5057-3F88-48C8-ACB9-D6D88FBA3D50}" destId="{A5408AFD-EF14-4D51-8862-CBF2A5625ACD}" srcOrd="0" destOrd="0" presId="urn:microsoft.com/office/officeart/2005/8/layout/orgChart1"/>
    <dgm:cxn modelId="{C1987D32-FF19-4AC5-98FF-B4CDAAF3BA33}" type="presParOf" srcId="{1DBB5057-3F88-48C8-ACB9-D6D88FBA3D50}" destId="{A5320783-5997-4316-BB2E-E0AB5877BA12}" srcOrd="1" destOrd="0" presId="urn:microsoft.com/office/officeart/2005/8/layout/orgChart1"/>
    <dgm:cxn modelId="{C37B59EA-A6C1-4CB6-A525-63B8EBE2ABD6}" type="presParOf" srcId="{EEF3B5CB-E3A9-4620-91CB-3AD704976E83}" destId="{5C1F3F8F-51BC-46B2-90BE-32E78A76A414}" srcOrd="1" destOrd="0" presId="urn:microsoft.com/office/officeart/2005/8/layout/orgChart1"/>
    <dgm:cxn modelId="{75E9908E-558E-4FA6-8C55-B27EF563987C}" type="presParOf" srcId="{5C1F3F8F-51BC-46B2-90BE-32E78A76A414}" destId="{269EBA92-6DE5-4489-B888-4D707B85917E}" srcOrd="0" destOrd="0" presId="urn:microsoft.com/office/officeart/2005/8/layout/orgChart1"/>
    <dgm:cxn modelId="{2417AA97-EA57-4BC7-AB6F-1B35BDEA7B46}" type="presParOf" srcId="{5C1F3F8F-51BC-46B2-90BE-32E78A76A414}" destId="{1D6EC7EB-D026-400D-AAD8-459AA1F1FC18}" srcOrd="1" destOrd="0" presId="urn:microsoft.com/office/officeart/2005/8/layout/orgChart1"/>
    <dgm:cxn modelId="{CDD5B47E-056D-478E-8FB7-F29B75E49856}" type="presParOf" srcId="{1D6EC7EB-D026-400D-AAD8-459AA1F1FC18}" destId="{0786D449-53A8-4B8E-96DE-C553EBCFBC63}" srcOrd="0" destOrd="0" presId="urn:microsoft.com/office/officeart/2005/8/layout/orgChart1"/>
    <dgm:cxn modelId="{4A725E84-8D8D-4935-B26C-CB1FDCAE1FB4}" type="presParOf" srcId="{0786D449-53A8-4B8E-96DE-C553EBCFBC63}" destId="{C35752F3-AB0A-44BD-811E-0D7B70F9B640}" srcOrd="0" destOrd="0" presId="urn:microsoft.com/office/officeart/2005/8/layout/orgChart1"/>
    <dgm:cxn modelId="{9719B3FD-581D-4FC9-B899-A91675F89DC4}" type="presParOf" srcId="{0786D449-53A8-4B8E-96DE-C553EBCFBC63}" destId="{1597C52C-5FF9-4C62-8F24-85CC8EC5B3EA}" srcOrd="1" destOrd="0" presId="urn:microsoft.com/office/officeart/2005/8/layout/orgChart1"/>
    <dgm:cxn modelId="{AD6268F5-133F-4C40-9A75-6D0D614D82DA}" type="presParOf" srcId="{1D6EC7EB-D026-400D-AAD8-459AA1F1FC18}" destId="{F0D1B7C7-02E3-43BC-8BFB-86082C2F6FE7}" srcOrd="1" destOrd="0" presId="urn:microsoft.com/office/officeart/2005/8/layout/orgChart1"/>
    <dgm:cxn modelId="{6FBC20FB-F740-45DE-8EC6-F1BADE8FA66B}" type="presParOf" srcId="{1D6EC7EB-D026-400D-AAD8-459AA1F1FC18}" destId="{347088F7-FD14-47E6-A6B2-9ECEC7284C0F}" srcOrd="2" destOrd="0" presId="urn:microsoft.com/office/officeart/2005/8/layout/orgChart1"/>
    <dgm:cxn modelId="{824F2376-72F5-4978-B9A7-5F567D0723CF}" type="presParOf" srcId="{5C1F3F8F-51BC-46B2-90BE-32E78A76A414}" destId="{77ECED1C-1149-4B76-ADB3-F867998FC8B8}" srcOrd="2" destOrd="0" presId="urn:microsoft.com/office/officeart/2005/8/layout/orgChart1"/>
    <dgm:cxn modelId="{C8D145FA-2751-4076-9135-442A418DBA86}" type="presParOf" srcId="{5C1F3F8F-51BC-46B2-90BE-32E78A76A414}" destId="{D7CD4923-C4F6-4292-BE08-E576B18458BA}" srcOrd="3" destOrd="0" presId="urn:microsoft.com/office/officeart/2005/8/layout/orgChart1"/>
    <dgm:cxn modelId="{8123C1EE-8A0B-4F0F-A53C-F11F8DDCDD0E}" type="presParOf" srcId="{D7CD4923-C4F6-4292-BE08-E576B18458BA}" destId="{6EF0126A-418C-4781-81C0-90021691416C}" srcOrd="0" destOrd="0" presId="urn:microsoft.com/office/officeart/2005/8/layout/orgChart1"/>
    <dgm:cxn modelId="{ADBD196F-C8E7-45D2-9B0E-AAC9241EF212}" type="presParOf" srcId="{6EF0126A-418C-4781-81C0-90021691416C}" destId="{EAEFC7DF-4B20-4539-A858-5DDBCE3CBF98}" srcOrd="0" destOrd="0" presId="urn:microsoft.com/office/officeart/2005/8/layout/orgChart1"/>
    <dgm:cxn modelId="{5BD8D0A6-63C3-471F-8C54-1F794A240B9B}" type="presParOf" srcId="{6EF0126A-418C-4781-81C0-90021691416C}" destId="{DD3FE42B-4347-4A99-99E0-2C6CCA155066}" srcOrd="1" destOrd="0" presId="urn:microsoft.com/office/officeart/2005/8/layout/orgChart1"/>
    <dgm:cxn modelId="{B4ADEDAA-8CC6-4CF7-A275-3C2917B3EC4A}" type="presParOf" srcId="{D7CD4923-C4F6-4292-BE08-E576B18458BA}" destId="{FE81C37B-D870-4385-9E67-0ADDB0623D74}" srcOrd="1" destOrd="0" presId="urn:microsoft.com/office/officeart/2005/8/layout/orgChart1"/>
    <dgm:cxn modelId="{E62BE74C-9A52-41DD-8A00-61AC6E3776BD}" type="presParOf" srcId="{D7CD4923-C4F6-4292-BE08-E576B18458BA}" destId="{31B811A4-80F3-4E4B-993A-7276C5ECBF98}" srcOrd="2" destOrd="0" presId="urn:microsoft.com/office/officeart/2005/8/layout/orgChart1"/>
    <dgm:cxn modelId="{6EE7CA31-4225-4525-AAC2-4342CE2718B6}" type="presParOf" srcId="{5C1F3F8F-51BC-46B2-90BE-32E78A76A414}" destId="{90527EF3-CDEC-4C62-A212-4C6D5BD4A158}" srcOrd="4" destOrd="0" presId="urn:microsoft.com/office/officeart/2005/8/layout/orgChart1"/>
    <dgm:cxn modelId="{D7EF51F9-F512-437D-8C8D-050FC503B3B5}" type="presParOf" srcId="{5C1F3F8F-51BC-46B2-90BE-32E78A76A414}" destId="{46798F85-C703-4B9A-8B9A-EBCF1069E49D}" srcOrd="5" destOrd="0" presId="urn:microsoft.com/office/officeart/2005/8/layout/orgChart1"/>
    <dgm:cxn modelId="{29D327C4-C31F-40BC-8B4D-247501FAF802}" type="presParOf" srcId="{46798F85-C703-4B9A-8B9A-EBCF1069E49D}" destId="{94E6EB32-2F86-42AE-AF15-6D0984F2EC49}" srcOrd="0" destOrd="0" presId="urn:microsoft.com/office/officeart/2005/8/layout/orgChart1"/>
    <dgm:cxn modelId="{61BA386B-B39B-4340-A5AF-25F4C4F9D647}" type="presParOf" srcId="{94E6EB32-2F86-42AE-AF15-6D0984F2EC49}" destId="{316369A7-18F8-490A-A03D-D4BD4EC4CB30}" srcOrd="0" destOrd="0" presId="urn:microsoft.com/office/officeart/2005/8/layout/orgChart1"/>
    <dgm:cxn modelId="{68328C69-BDEF-471C-91C2-EED719BDEE42}" type="presParOf" srcId="{94E6EB32-2F86-42AE-AF15-6D0984F2EC49}" destId="{8F755262-37BF-48D6-B82A-3693E6D47ECD}" srcOrd="1" destOrd="0" presId="urn:microsoft.com/office/officeart/2005/8/layout/orgChart1"/>
    <dgm:cxn modelId="{51EC2AF5-FA98-4B32-8332-9303AE16B08A}" type="presParOf" srcId="{46798F85-C703-4B9A-8B9A-EBCF1069E49D}" destId="{C6FD4D0D-23D3-4F9C-9743-CAFD17552ECA}" srcOrd="1" destOrd="0" presId="urn:microsoft.com/office/officeart/2005/8/layout/orgChart1"/>
    <dgm:cxn modelId="{48F114A4-04C9-4A04-B893-43804FCB29AF}" type="presParOf" srcId="{46798F85-C703-4B9A-8B9A-EBCF1069E49D}" destId="{A18B57BE-0CE1-403B-8B4F-D8CB4E28FA90}" srcOrd="2" destOrd="0" presId="urn:microsoft.com/office/officeart/2005/8/layout/orgChart1"/>
    <dgm:cxn modelId="{EC2D82B9-0971-424F-8D29-F51C35BE5272}" type="presParOf" srcId="{5C1F3F8F-51BC-46B2-90BE-32E78A76A414}" destId="{8B2BE37E-E533-477B-A3A8-D691C3172951}" srcOrd="6" destOrd="0" presId="urn:microsoft.com/office/officeart/2005/8/layout/orgChart1"/>
    <dgm:cxn modelId="{D48BD602-739A-44A0-8D54-C8F1CD9E9346}" type="presParOf" srcId="{5C1F3F8F-51BC-46B2-90BE-32E78A76A414}" destId="{C32DA0DE-0E38-4FC5-B92E-F3A1B2CF0CCD}" srcOrd="7" destOrd="0" presId="urn:microsoft.com/office/officeart/2005/8/layout/orgChart1"/>
    <dgm:cxn modelId="{DD5BF65E-366C-493D-A124-6F9AD11249D2}" type="presParOf" srcId="{C32DA0DE-0E38-4FC5-B92E-F3A1B2CF0CCD}" destId="{4D389430-A90A-4D2F-8200-C9974E80D492}" srcOrd="0" destOrd="0" presId="urn:microsoft.com/office/officeart/2005/8/layout/orgChart1"/>
    <dgm:cxn modelId="{3BB44F9B-8F84-4B49-8D48-6B6AA22611E8}" type="presParOf" srcId="{4D389430-A90A-4D2F-8200-C9974E80D492}" destId="{BB97FD69-6512-4D5A-A870-7A0640D2429F}" srcOrd="0" destOrd="0" presId="urn:microsoft.com/office/officeart/2005/8/layout/orgChart1"/>
    <dgm:cxn modelId="{267B32D0-6627-4E58-A992-E319B44D7A63}" type="presParOf" srcId="{4D389430-A90A-4D2F-8200-C9974E80D492}" destId="{EFCF1ABD-4253-4C66-8914-A2B20ABD91FE}" srcOrd="1" destOrd="0" presId="urn:microsoft.com/office/officeart/2005/8/layout/orgChart1"/>
    <dgm:cxn modelId="{096DC6FD-2F65-49E3-B8C4-879E21411595}" type="presParOf" srcId="{C32DA0DE-0E38-4FC5-B92E-F3A1B2CF0CCD}" destId="{667406D2-F754-43B2-AE53-F650E81B65A8}" srcOrd="1" destOrd="0" presId="urn:microsoft.com/office/officeart/2005/8/layout/orgChart1"/>
    <dgm:cxn modelId="{FC1E087F-A2CC-49A2-B004-D1EA03FBF7F9}" type="presParOf" srcId="{C32DA0DE-0E38-4FC5-B92E-F3A1B2CF0CCD}" destId="{E689F78A-5138-424A-80E9-A8B5E22E62D5}" srcOrd="2" destOrd="0" presId="urn:microsoft.com/office/officeart/2005/8/layout/orgChart1"/>
    <dgm:cxn modelId="{CB4EE197-AC31-442F-B33B-0F429A6DA517}" type="presParOf" srcId="{EEF3B5CB-E3A9-4620-91CB-3AD704976E83}" destId="{17589426-D351-409B-8729-D5CEE8A6E80D}" srcOrd="2" destOrd="0" presId="urn:microsoft.com/office/officeart/2005/8/layout/orgChart1"/>
    <dgm:cxn modelId="{C069C578-BE14-47CB-A3EF-8FA0340B3C6E}" type="presParOf" srcId="{B66D4196-EC4C-4F08-B794-D05E33232537}" destId="{BF252693-3519-4607-B277-8A2382D584FD}" srcOrd="20" destOrd="0" presId="urn:microsoft.com/office/officeart/2005/8/layout/orgChart1"/>
    <dgm:cxn modelId="{3E44FE51-7A53-461E-B55E-85BE3E0EA378}" type="presParOf" srcId="{B66D4196-EC4C-4F08-B794-D05E33232537}" destId="{4FA0A66A-9957-4900-AC54-17724BB27E0B}" srcOrd="21" destOrd="0" presId="urn:microsoft.com/office/officeart/2005/8/layout/orgChart1"/>
    <dgm:cxn modelId="{3F8937F9-697D-4D72-AF57-55C768C8999C}" type="presParOf" srcId="{4FA0A66A-9957-4900-AC54-17724BB27E0B}" destId="{452C200D-DCB4-430C-9F9C-3BA424BC4952}" srcOrd="0" destOrd="0" presId="urn:microsoft.com/office/officeart/2005/8/layout/orgChart1"/>
    <dgm:cxn modelId="{8FBE22B1-FF24-4AF3-8045-641ABD4BD2BA}" type="presParOf" srcId="{452C200D-DCB4-430C-9F9C-3BA424BC4952}" destId="{6D6398FA-D003-44EE-8CA9-40C2A6FF882C}" srcOrd="0" destOrd="0" presId="urn:microsoft.com/office/officeart/2005/8/layout/orgChart1"/>
    <dgm:cxn modelId="{73FA86D4-B545-4E31-8D45-15B9AAEE6558}" type="presParOf" srcId="{452C200D-DCB4-430C-9F9C-3BA424BC4952}" destId="{66B02FD4-FFBB-4007-9AAF-10718D2799CF}" srcOrd="1" destOrd="0" presId="urn:microsoft.com/office/officeart/2005/8/layout/orgChart1"/>
    <dgm:cxn modelId="{94D2B081-1DE0-40DE-8945-8976D6AD6F7B}" type="presParOf" srcId="{4FA0A66A-9957-4900-AC54-17724BB27E0B}" destId="{B1C8399A-9019-4D88-8F9C-65EF692C9735}" srcOrd="1" destOrd="0" presId="urn:microsoft.com/office/officeart/2005/8/layout/orgChart1"/>
    <dgm:cxn modelId="{6E7A8012-8165-48B3-8844-CA9613972186}" type="presParOf" srcId="{B1C8399A-9019-4D88-8F9C-65EF692C9735}" destId="{12183D54-0754-4EE6-A38A-6F805D524BCF}" srcOrd="0" destOrd="0" presId="urn:microsoft.com/office/officeart/2005/8/layout/orgChart1"/>
    <dgm:cxn modelId="{601E0E00-4189-4A7A-8899-020415E217AD}" type="presParOf" srcId="{B1C8399A-9019-4D88-8F9C-65EF692C9735}" destId="{A946D517-D883-4A27-8F78-A54936E841AD}" srcOrd="1" destOrd="0" presId="urn:microsoft.com/office/officeart/2005/8/layout/orgChart1"/>
    <dgm:cxn modelId="{2425C5B6-85E9-4D35-967E-42EBDDFC0880}" type="presParOf" srcId="{A946D517-D883-4A27-8F78-A54936E841AD}" destId="{15318E71-27C2-4A48-93C5-2F76F1DB7F43}" srcOrd="0" destOrd="0" presId="urn:microsoft.com/office/officeart/2005/8/layout/orgChart1"/>
    <dgm:cxn modelId="{BF6BDD99-45E8-4DA8-8DCC-B1DAF2D64F4F}" type="presParOf" srcId="{15318E71-27C2-4A48-93C5-2F76F1DB7F43}" destId="{4DC4EB00-FF3F-422C-81BC-FA5702CD4953}" srcOrd="0" destOrd="0" presId="urn:microsoft.com/office/officeart/2005/8/layout/orgChart1"/>
    <dgm:cxn modelId="{D9301A18-84BA-4D7E-B976-750F6244DF2A}" type="presParOf" srcId="{15318E71-27C2-4A48-93C5-2F76F1DB7F43}" destId="{9EC05CA1-8C59-435A-B763-12DA75E374DA}" srcOrd="1" destOrd="0" presId="urn:microsoft.com/office/officeart/2005/8/layout/orgChart1"/>
    <dgm:cxn modelId="{ECB15CE9-498E-4BAB-AD86-BE33AC9D38DF}" type="presParOf" srcId="{A946D517-D883-4A27-8F78-A54936E841AD}" destId="{05FC493B-B6CE-42E8-A5BA-7EEB2FA8DAC3}" srcOrd="1" destOrd="0" presId="urn:microsoft.com/office/officeart/2005/8/layout/orgChart1"/>
    <dgm:cxn modelId="{9933A9B7-E58F-400D-A5AC-D6CB1199181E}" type="presParOf" srcId="{A946D517-D883-4A27-8F78-A54936E841AD}" destId="{80DB0535-F1C6-4C85-8672-A7A2F7826335}" srcOrd="2" destOrd="0" presId="urn:microsoft.com/office/officeart/2005/8/layout/orgChart1"/>
    <dgm:cxn modelId="{02AC0170-3CD4-458D-B4E3-8786FCA8DA73}" type="presParOf" srcId="{4FA0A66A-9957-4900-AC54-17724BB27E0B}" destId="{D25B19BC-84FB-4E41-8F4F-BCA653688EB7}" srcOrd="2" destOrd="0" presId="urn:microsoft.com/office/officeart/2005/8/layout/orgChart1"/>
    <dgm:cxn modelId="{C42F713A-9597-4E2D-A67F-34866462DFF9}" type="presParOf" srcId="{18160F28-5E76-4FAD-A1E7-040FA784ED5A}" destId="{EF1AE71B-44A8-4F19-80A7-70734C3854CF}" srcOrd="2" destOrd="0" presId="urn:microsoft.com/office/officeart/2005/8/layout/orgChart1"/>
    <dgm:cxn modelId="{01AC1471-E0AA-4380-A6F5-A9469A674F6E}" type="presParOf" srcId="{EF1AE71B-44A8-4F19-80A7-70734C3854CF}" destId="{771329DC-3173-42E4-9BCF-DAB691E19E15}" srcOrd="0" destOrd="0" presId="urn:microsoft.com/office/officeart/2005/8/layout/orgChart1"/>
    <dgm:cxn modelId="{43B1CA5C-B505-463C-8D8D-FC1168A80CC2}" type="presParOf" srcId="{EF1AE71B-44A8-4F19-80A7-70734C3854CF}" destId="{489D3EE5-8E43-4C44-A461-B7A07C819715}" srcOrd="1" destOrd="0" presId="urn:microsoft.com/office/officeart/2005/8/layout/orgChart1"/>
    <dgm:cxn modelId="{357722B8-A3C7-4FD0-9BE1-5FBC92AE259E}" type="presParOf" srcId="{489D3EE5-8E43-4C44-A461-B7A07C819715}" destId="{A6FB4C6F-37B4-4C8E-ACEE-D9FC1B3E7318}" srcOrd="0" destOrd="0" presId="urn:microsoft.com/office/officeart/2005/8/layout/orgChart1"/>
    <dgm:cxn modelId="{E03F1694-909C-42B3-8375-40E9787DD6FF}" type="presParOf" srcId="{A6FB4C6F-37B4-4C8E-ACEE-D9FC1B3E7318}" destId="{3B380D11-3500-4126-A00F-56171ED0634B}" srcOrd="0" destOrd="0" presId="urn:microsoft.com/office/officeart/2005/8/layout/orgChart1"/>
    <dgm:cxn modelId="{EA3E1C2B-7270-4FE1-A63C-74B0A8F2F619}" type="presParOf" srcId="{A6FB4C6F-37B4-4C8E-ACEE-D9FC1B3E7318}" destId="{DAE5202A-EAD9-4B37-AE91-6C66ECBA1688}" srcOrd="1" destOrd="0" presId="urn:microsoft.com/office/officeart/2005/8/layout/orgChart1"/>
    <dgm:cxn modelId="{F2BA5ADD-FC3C-451C-90A4-CDF0BC4091E3}" type="presParOf" srcId="{489D3EE5-8E43-4C44-A461-B7A07C819715}" destId="{B9710EA0-D1CA-41B0-AAEE-9A307FDD36F2}" srcOrd="1" destOrd="0" presId="urn:microsoft.com/office/officeart/2005/8/layout/orgChart1"/>
    <dgm:cxn modelId="{AB8461A8-7B93-4B4B-A187-5B97DA78A43F}" type="presParOf" srcId="{489D3EE5-8E43-4C44-A461-B7A07C819715}" destId="{587C6F89-7A26-44CE-BC93-523F1D32988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329DC-3173-42E4-9BCF-DAB691E19E15}">
      <dsp:nvSpPr>
        <dsp:cNvPr id="0" name=""/>
        <dsp:cNvSpPr/>
      </dsp:nvSpPr>
      <dsp:spPr>
        <a:xfrm>
          <a:off x="6361622" y="328989"/>
          <a:ext cx="446016" cy="111437"/>
        </a:xfrm>
        <a:custGeom>
          <a:avLst/>
          <a:gdLst/>
          <a:ahLst/>
          <a:cxnLst/>
          <a:rect l="0" t="0" r="0" b="0"/>
          <a:pathLst>
            <a:path>
              <a:moveTo>
                <a:pt x="446016" y="0"/>
              </a:moveTo>
              <a:lnTo>
                <a:pt x="446016" y="111437"/>
              </a:lnTo>
              <a:lnTo>
                <a:pt x="0" y="111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83D54-0754-4EE6-A38A-6F805D524BCF}">
      <dsp:nvSpPr>
        <dsp:cNvPr id="0" name=""/>
        <dsp:cNvSpPr/>
      </dsp:nvSpPr>
      <dsp:spPr>
        <a:xfrm>
          <a:off x="8806682" y="1283834"/>
          <a:ext cx="91440" cy="6553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5328"/>
              </a:lnTo>
              <a:lnTo>
                <a:pt x="96624" y="655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52693-3519-4607-B277-8A2382D584FD}">
      <dsp:nvSpPr>
        <dsp:cNvPr id="0" name=""/>
        <dsp:cNvSpPr/>
      </dsp:nvSpPr>
      <dsp:spPr>
        <a:xfrm>
          <a:off x="6807639" y="328989"/>
          <a:ext cx="2417206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2417206" y="397606"/>
              </a:lnTo>
              <a:lnTo>
                <a:pt x="2417206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BE37E-E533-477B-A3A8-D691C3172951}">
      <dsp:nvSpPr>
        <dsp:cNvPr id="0" name=""/>
        <dsp:cNvSpPr/>
      </dsp:nvSpPr>
      <dsp:spPr>
        <a:xfrm>
          <a:off x="2755435" y="1178047"/>
          <a:ext cx="171206" cy="1709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045"/>
              </a:lnTo>
              <a:lnTo>
                <a:pt x="171206" y="17090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27EF3-CDEC-4C62-A212-4C6D5BD4A158}">
      <dsp:nvSpPr>
        <dsp:cNvPr id="0" name=""/>
        <dsp:cNvSpPr/>
      </dsp:nvSpPr>
      <dsp:spPr>
        <a:xfrm>
          <a:off x="2709715" y="1178047"/>
          <a:ext cx="91440" cy="34624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2456"/>
              </a:lnTo>
              <a:lnTo>
                <a:pt x="114649" y="34624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CED1C-1149-4B76-ADB3-F867998FC8B8}">
      <dsp:nvSpPr>
        <dsp:cNvPr id="0" name=""/>
        <dsp:cNvSpPr/>
      </dsp:nvSpPr>
      <dsp:spPr>
        <a:xfrm>
          <a:off x="2755435" y="1178047"/>
          <a:ext cx="157295" cy="948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409"/>
              </a:lnTo>
              <a:lnTo>
                <a:pt x="157295" y="9484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EBA92-6DE5-4489-B888-4D707B85917E}">
      <dsp:nvSpPr>
        <dsp:cNvPr id="0" name=""/>
        <dsp:cNvSpPr/>
      </dsp:nvSpPr>
      <dsp:spPr>
        <a:xfrm>
          <a:off x="2755435" y="1178047"/>
          <a:ext cx="157295" cy="416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04"/>
              </a:lnTo>
              <a:lnTo>
                <a:pt x="157295" y="4167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9E782-ADEC-44BA-87D6-CDFCCEA2CEC6}">
      <dsp:nvSpPr>
        <dsp:cNvPr id="0" name=""/>
        <dsp:cNvSpPr/>
      </dsp:nvSpPr>
      <dsp:spPr>
        <a:xfrm>
          <a:off x="2981723" y="328989"/>
          <a:ext cx="3825915" cy="456587"/>
        </a:xfrm>
        <a:custGeom>
          <a:avLst/>
          <a:gdLst/>
          <a:ahLst/>
          <a:cxnLst/>
          <a:rect l="0" t="0" r="0" b="0"/>
          <a:pathLst>
            <a:path>
              <a:moveTo>
                <a:pt x="3825915" y="0"/>
              </a:moveTo>
              <a:lnTo>
                <a:pt x="3825915" y="410840"/>
              </a:lnTo>
              <a:lnTo>
                <a:pt x="0" y="410840"/>
              </a:lnTo>
              <a:lnTo>
                <a:pt x="0" y="4565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674F7-4123-4C47-8ECA-56E3B1B305F5}">
      <dsp:nvSpPr>
        <dsp:cNvPr id="0" name=""/>
        <dsp:cNvSpPr/>
      </dsp:nvSpPr>
      <dsp:spPr>
        <a:xfrm>
          <a:off x="10962083" y="1332703"/>
          <a:ext cx="91440" cy="2321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1086"/>
              </a:lnTo>
              <a:lnTo>
                <a:pt x="101463" y="23210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B6D7D-A0EC-4185-8D78-6CBD03FE75D8}">
      <dsp:nvSpPr>
        <dsp:cNvPr id="0" name=""/>
        <dsp:cNvSpPr/>
      </dsp:nvSpPr>
      <dsp:spPr>
        <a:xfrm>
          <a:off x="6807639" y="328989"/>
          <a:ext cx="4553249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4553249" y="397606"/>
              </a:lnTo>
              <a:lnTo>
                <a:pt x="4553249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345FF-D2DF-44FD-B03B-46887EBC0A09}">
      <dsp:nvSpPr>
        <dsp:cNvPr id="0" name=""/>
        <dsp:cNvSpPr/>
      </dsp:nvSpPr>
      <dsp:spPr>
        <a:xfrm>
          <a:off x="6807639" y="328989"/>
          <a:ext cx="349760" cy="1451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718"/>
              </a:lnTo>
              <a:lnTo>
                <a:pt x="349760" y="1405718"/>
              </a:lnTo>
              <a:lnTo>
                <a:pt x="349760" y="1451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6F49D-09E3-465E-87BB-A408807DBD31}">
      <dsp:nvSpPr>
        <dsp:cNvPr id="0" name=""/>
        <dsp:cNvSpPr/>
      </dsp:nvSpPr>
      <dsp:spPr>
        <a:xfrm>
          <a:off x="6303760" y="328989"/>
          <a:ext cx="503878" cy="443353"/>
        </a:xfrm>
        <a:custGeom>
          <a:avLst/>
          <a:gdLst/>
          <a:ahLst/>
          <a:cxnLst/>
          <a:rect l="0" t="0" r="0" b="0"/>
          <a:pathLst>
            <a:path>
              <a:moveTo>
                <a:pt x="503878" y="0"/>
              </a:moveTo>
              <a:lnTo>
                <a:pt x="503878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C10AC-910A-4692-8D35-7C17C02120EB}">
      <dsp:nvSpPr>
        <dsp:cNvPr id="0" name=""/>
        <dsp:cNvSpPr/>
      </dsp:nvSpPr>
      <dsp:spPr>
        <a:xfrm>
          <a:off x="11868543" y="1067459"/>
          <a:ext cx="91440" cy="3038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890"/>
              </a:lnTo>
              <a:lnTo>
                <a:pt x="131105" y="303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FD352-8661-423F-AFA8-22E60052F6A6}">
      <dsp:nvSpPr>
        <dsp:cNvPr id="0" name=""/>
        <dsp:cNvSpPr/>
      </dsp:nvSpPr>
      <dsp:spPr>
        <a:xfrm>
          <a:off x="6807639" y="328989"/>
          <a:ext cx="5341140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5341140" y="397606"/>
              </a:lnTo>
              <a:lnTo>
                <a:pt x="534114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1C0FA3-C258-4902-80A6-47809D06B15E}">
      <dsp:nvSpPr>
        <dsp:cNvPr id="0" name=""/>
        <dsp:cNvSpPr/>
      </dsp:nvSpPr>
      <dsp:spPr>
        <a:xfrm>
          <a:off x="9861273" y="1317687"/>
          <a:ext cx="91440" cy="3419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990"/>
              </a:lnTo>
              <a:lnTo>
                <a:pt x="50144" y="3419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EAECC-E79C-42E2-BD4D-CB1A009C44AC}">
      <dsp:nvSpPr>
        <dsp:cNvPr id="0" name=""/>
        <dsp:cNvSpPr/>
      </dsp:nvSpPr>
      <dsp:spPr>
        <a:xfrm>
          <a:off x="6807639" y="328989"/>
          <a:ext cx="3369683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3369683" y="397606"/>
              </a:lnTo>
              <a:lnTo>
                <a:pt x="3369683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5DC77-0F9B-448B-A612-51A4C9205E34}">
      <dsp:nvSpPr>
        <dsp:cNvPr id="0" name=""/>
        <dsp:cNvSpPr/>
      </dsp:nvSpPr>
      <dsp:spPr>
        <a:xfrm>
          <a:off x="4916634" y="1504751"/>
          <a:ext cx="109709" cy="175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2777"/>
              </a:lnTo>
              <a:lnTo>
                <a:pt x="109709" y="17527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57D56-A11C-480C-92B8-123100974D16}">
      <dsp:nvSpPr>
        <dsp:cNvPr id="0" name=""/>
        <dsp:cNvSpPr/>
      </dsp:nvSpPr>
      <dsp:spPr>
        <a:xfrm>
          <a:off x="4916634" y="1504751"/>
          <a:ext cx="109709" cy="1320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0729"/>
              </a:lnTo>
              <a:lnTo>
                <a:pt x="109709" y="13207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3F01AF-6863-4589-BF3F-3347E9CD8885}">
      <dsp:nvSpPr>
        <dsp:cNvPr id="0" name=""/>
        <dsp:cNvSpPr/>
      </dsp:nvSpPr>
      <dsp:spPr>
        <a:xfrm>
          <a:off x="4916634" y="1504751"/>
          <a:ext cx="109709" cy="887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961"/>
              </a:lnTo>
              <a:lnTo>
                <a:pt x="109709" y="8879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5D1E9-4429-480F-BFDB-6F36468577D3}">
      <dsp:nvSpPr>
        <dsp:cNvPr id="0" name=""/>
        <dsp:cNvSpPr/>
      </dsp:nvSpPr>
      <dsp:spPr>
        <a:xfrm>
          <a:off x="4916634" y="1504751"/>
          <a:ext cx="109709" cy="348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839"/>
              </a:lnTo>
              <a:lnTo>
                <a:pt x="109709" y="348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AE236-6AEC-44C0-991A-68AE6919ABC5}">
      <dsp:nvSpPr>
        <dsp:cNvPr id="0" name=""/>
        <dsp:cNvSpPr/>
      </dsp:nvSpPr>
      <dsp:spPr>
        <a:xfrm>
          <a:off x="5220811" y="328989"/>
          <a:ext cx="1586827" cy="443353"/>
        </a:xfrm>
        <a:custGeom>
          <a:avLst/>
          <a:gdLst/>
          <a:ahLst/>
          <a:cxnLst/>
          <a:rect l="0" t="0" r="0" b="0"/>
          <a:pathLst>
            <a:path>
              <a:moveTo>
                <a:pt x="1586827" y="0"/>
              </a:moveTo>
              <a:lnTo>
                <a:pt x="1586827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139B4-2558-492A-8525-FA8537585218}">
      <dsp:nvSpPr>
        <dsp:cNvPr id="0" name=""/>
        <dsp:cNvSpPr/>
      </dsp:nvSpPr>
      <dsp:spPr>
        <a:xfrm>
          <a:off x="7697383" y="1854282"/>
          <a:ext cx="91440" cy="485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026"/>
              </a:lnTo>
              <a:lnTo>
                <a:pt x="95531" y="4850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BC9B2-FDB4-4846-B670-D70E064ADC64}">
      <dsp:nvSpPr>
        <dsp:cNvPr id="0" name=""/>
        <dsp:cNvSpPr/>
      </dsp:nvSpPr>
      <dsp:spPr>
        <a:xfrm>
          <a:off x="7906717" y="1460821"/>
          <a:ext cx="213189" cy="1756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71"/>
              </a:lnTo>
              <a:lnTo>
                <a:pt x="213189" y="129871"/>
              </a:lnTo>
              <a:lnTo>
                <a:pt x="213189" y="1756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60DDF-5B87-491A-A087-1ECF5B5A27A7}">
      <dsp:nvSpPr>
        <dsp:cNvPr id="0" name=""/>
        <dsp:cNvSpPr/>
      </dsp:nvSpPr>
      <dsp:spPr>
        <a:xfrm>
          <a:off x="6807639" y="328989"/>
          <a:ext cx="1099078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1099078" y="397606"/>
              </a:lnTo>
              <a:lnTo>
                <a:pt x="1099078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CCF0F-D335-4CC8-86B8-3F8973AEE618}">
      <dsp:nvSpPr>
        <dsp:cNvPr id="0" name=""/>
        <dsp:cNvSpPr/>
      </dsp:nvSpPr>
      <dsp:spPr>
        <a:xfrm>
          <a:off x="4492554" y="1474412"/>
          <a:ext cx="95158" cy="1761196"/>
        </a:xfrm>
        <a:custGeom>
          <a:avLst/>
          <a:gdLst/>
          <a:ahLst/>
          <a:cxnLst/>
          <a:rect l="0" t="0" r="0" b="0"/>
          <a:pathLst>
            <a:path>
              <a:moveTo>
                <a:pt x="95158" y="0"/>
              </a:moveTo>
              <a:lnTo>
                <a:pt x="95158" y="1761196"/>
              </a:lnTo>
              <a:lnTo>
                <a:pt x="0" y="17611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DC3FB-6432-4D85-A1F8-E3EE4B968BDF}">
      <dsp:nvSpPr>
        <dsp:cNvPr id="0" name=""/>
        <dsp:cNvSpPr/>
      </dsp:nvSpPr>
      <dsp:spPr>
        <a:xfrm>
          <a:off x="4536059" y="1474412"/>
          <a:ext cx="91440" cy="2507675"/>
        </a:xfrm>
        <a:custGeom>
          <a:avLst/>
          <a:gdLst/>
          <a:ahLst/>
          <a:cxnLst/>
          <a:rect l="0" t="0" r="0" b="0"/>
          <a:pathLst>
            <a:path>
              <a:moveTo>
                <a:pt x="51654" y="0"/>
              </a:moveTo>
              <a:lnTo>
                <a:pt x="51654" y="2507675"/>
              </a:lnTo>
              <a:lnTo>
                <a:pt x="45720" y="25076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449BE-61C8-4291-B104-B7A310C05EFF}">
      <dsp:nvSpPr>
        <dsp:cNvPr id="0" name=""/>
        <dsp:cNvSpPr/>
      </dsp:nvSpPr>
      <dsp:spPr>
        <a:xfrm>
          <a:off x="4428561" y="1474412"/>
          <a:ext cx="159152" cy="1030629"/>
        </a:xfrm>
        <a:custGeom>
          <a:avLst/>
          <a:gdLst/>
          <a:ahLst/>
          <a:cxnLst/>
          <a:rect l="0" t="0" r="0" b="0"/>
          <a:pathLst>
            <a:path>
              <a:moveTo>
                <a:pt x="159152" y="0"/>
              </a:moveTo>
              <a:lnTo>
                <a:pt x="159152" y="1030629"/>
              </a:lnTo>
              <a:lnTo>
                <a:pt x="0" y="1030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E55FA-261D-438F-9423-AB2D0067E084}">
      <dsp:nvSpPr>
        <dsp:cNvPr id="0" name=""/>
        <dsp:cNvSpPr/>
      </dsp:nvSpPr>
      <dsp:spPr>
        <a:xfrm>
          <a:off x="4446733" y="1474412"/>
          <a:ext cx="140979" cy="386588"/>
        </a:xfrm>
        <a:custGeom>
          <a:avLst/>
          <a:gdLst/>
          <a:ahLst/>
          <a:cxnLst/>
          <a:rect l="0" t="0" r="0" b="0"/>
          <a:pathLst>
            <a:path>
              <a:moveTo>
                <a:pt x="140979" y="0"/>
              </a:moveTo>
              <a:lnTo>
                <a:pt x="140979" y="386588"/>
              </a:lnTo>
              <a:lnTo>
                <a:pt x="0" y="386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E7AE9-AE08-4BB8-9DF9-3D00E67828D4}">
      <dsp:nvSpPr>
        <dsp:cNvPr id="0" name=""/>
        <dsp:cNvSpPr/>
      </dsp:nvSpPr>
      <dsp:spPr>
        <a:xfrm>
          <a:off x="4284056" y="328989"/>
          <a:ext cx="2523582" cy="443353"/>
        </a:xfrm>
        <a:custGeom>
          <a:avLst/>
          <a:gdLst/>
          <a:ahLst/>
          <a:cxnLst/>
          <a:rect l="0" t="0" r="0" b="0"/>
          <a:pathLst>
            <a:path>
              <a:moveTo>
                <a:pt x="2523582" y="0"/>
              </a:moveTo>
              <a:lnTo>
                <a:pt x="2523582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7509C-ABD9-4A36-953C-F636EEA43C65}">
      <dsp:nvSpPr>
        <dsp:cNvPr id="0" name=""/>
        <dsp:cNvSpPr/>
      </dsp:nvSpPr>
      <dsp:spPr>
        <a:xfrm>
          <a:off x="1322870" y="1082800"/>
          <a:ext cx="222683" cy="3770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0743"/>
              </a:lnTo>
              <a:lnTo>
                <a:pt x="222683" y="37707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82ECB-54F7-4535-B30D-362AEF6FFB96}">
      <dsp:nvSpPr>
        <dsp:cNvPr id="0" name=""/>
        <dsp:cNvSpPr/>
      </dsp:nvSpPr>
      <dsp:spPr>
        <a:xfrm>
          <a:off x="1322870" y="1082800"/>
          <a:ext cx="97415" cy="3133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3632"/>
              </a:lnTo>
              <a:lnTo>
                <a:pt x="97415" y="31336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BE15EC-0871-48FB-8C10-31B4A6428AAB}">
      <dsp:nvSpPr>
        <dsp:cNvPr id="0" name=""/>
        <dsp:cNvSpPr/>
      </dsp:nvSpPr>
      <dsp:spPr>
        <a:xfrm>
          <a:off x="1322870" y="1082800"/>
          <a:ext cx="152498" cy="1744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125"/>
              </a:lnTo>
              <a:lnTo>
                <a:pt x="152498" y="17441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2FC0D-39B7-4D46-86B1-81BDDDA301E1}">
      <dsp:nvSpPr>
        <dsp:cNvPr id="0" name=""/>
        <dsp:cNvSpPr/>
      </dsp:nvSpPr>
      <dsp:spPr>
        <a:xfrm>
          <a:off x="1322870" y="1082800"/>
          <a:ext cx="97415" cy="5267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7479"/>
              </a:lnTo>
              <a:lnTo>
                <a:pt x="97415" y="52674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50F14-99B7-4F3C-A92E-0ED8667CC3AB}">
      <dsp:nvSpPr>
        <dsp:cNvPr id="0" name=""/>
        <dsp:cNvSpPr/>
      </dsp:nvSpPr>
      <dsp:spPr>
        <a:xfrm>
          <a:off x="1322870" y="1082800"/>
          <a:ext cx="152498" cy="2448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8293"/>
              </a:lnTo>
              <a:lnTo>
                <a:pt x="152498" y="2448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7FB33-E19C-4D20-97A8-CAD0F0F89A79}">
      <dsp:nvSpPr>
        <dsp:cNvPr id="0" name=""/>
        <dsp:cNvSpPr/>
      </dsp:nvSpPr>
      <dsp:spPr>
        <a:xfrm>
          <a:off x="1178531" y="1082800"/>
          <a:ext cx="144338" cy="5657220"/>
        </a:xfrm>
        <a:custGeom>
          <a:avLst/>
          <a:gdLst/>
          <a:ahLst/>
          <a:cxnLst/>
          <a:rect l="0" t="0" r="0" b="0"/>
          <a:pathLst>
            <a:path>
              <a:moveTo>
                <a:pt x="144338" y="0"/>
              </a:moveTo>
              <a:lnTo>
                <a:pt x="144338" y="5657220"/>
              </a:lnTo>
              <a:lnTo>
                <a:pt x="0" y="56572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99FE4-CC52-4A4B-A511-9623B7AC0A85}">
      <dsp:nvSpPr>
        <dsp:cNvPr id="0" name=""/>
        <dsp:cNvSpPr/>
      </dsp:nvSpPr>
      <dsp:spPr>
        <a:xfrm>
          <a:off x="1322870" y="1082800"/>
          <a:ext cx="168078" cy="7127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7340"/>
              </a:lnTo>
              <a:lnTo>
                <a:pt x="168078" y="71273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5B62C-353B-456B-B909-D5C0A0A0A241}">
      <dsp:nvSpPr>
        <dsp:cNvPr id="0" name=""/>
        <dsp:cNvSpPr/>
      </dsp:nvSpPr>
      <dsp:spPr>
        <a:xfrm>
          <a:off x="1202707" y="1082800"/>
          <a:ext cx="120162" cy="3532625"/>
        </a:xfrm>
        <a:custGeom>
          <a:avLst/>
          <a:gdLst/>
          <a:ahLst/>
          <a:cxnLst/>
          <a:rect l="0" t="0" r="0" b="0"/>
          <a:pathLst>
            <a:path>
              <a:moveTo>
                <a:pt x="120162" y="0"/>
              </a:moveTo>
              <a:lnTo>
                <a:pt x="120162" y="3532625"/>
              </a:lnTo>
              <a:lnTo>
                <a:pt x="0" y="3532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CBA241-F9A4-4429-8CB8-D7906290414C}">
      <dsp:nvSpPr>
        <dsp:cNvPr id="0" name=""/>
        <dsp:cNvSpPr/>
      </dsp:nvSpPr>
      <dsp:spPr>
        <a:xfrm>
          <a:off x="1223346" y="1082800"/>
          <a:ext cx="99523" cy="1152425"/>
        </a:xfrm>
        <a:custGeom>
          <a:avLst/>
          <a:gdLst/>
          <a:ahLst/>
          <a:cxnLst/>
          <a:rect l="0" t="0" r="0" b="0"/>
          <a:pathLst>
            <a:path>
              <a:moveTo>
                <a:pt x="99523" y="0"/>
              </a:moveTo>
              <a:lnTo>
                <a:pt x="99523" y="1152425"/>
              </a:lnTo>
              <a:lnTo>
                <a:pt x="0" y="115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7AC89-D81F-42D8-B418-A4DE62355E46}">
      <dsp:nvSpPr>
        <dsp:cNvPr id="0" name=""/>
        <dsp:cNvSpPr/>
      </dsp:nvSpPr>
      <dsp:spPr>
        <a:xfrm>
          <a:off x="1322870" y="1082800"/>
          <a:ext cx="97415" cy="775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252"/>
              </a:lnTo>
              <a:lnTo>
                <a:pt x="97415" y="775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AAABD-7890-4641-9865-857D6B0C7C31}">
      <dsp:nvSpPr>
        <dsp:cNvPr id="0" name=""/>
        <dsp:cNvSpPr/>
      </dsp:nvSpPr>
      <dsp:spPr>
        <a:xfrm>
          <a:off x="1322870" y="328989"/>
          <a:ext cx="5484768" cy="445946"/>
        </a:xfrm>
        <a:custGeom>
          <a:avLst/>
          <a:gdLst/>
          <a:ahLst/>
          <a:cxnLst/>
          <a:rect l="0" t="0" r="0" b="0"/>
          <a:pathLst>
            <a:path>
              <a:moveTo>
                <a:pt x="5484768" y="0"/>
              </a:moveTo>
              <a:lnTo>
                <a:pt x="5484768" y="400199"/>
              </a:lnTo>
              <a:lnTo>
                <a:pt x="0" y="400199"/>
              </a:lnTo>
              <a:lnTo>
                <a:pt x="0" y="4459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10461-319E-4BCA-ADC4-A49951E55C06}">
      <dsp:nvSpPr>
        <dsp:cNvPr id="0" name=""/>
        <dsp:cNvSpPr/>
      </dsp:nvSpPr>
      <dsp:spPr>
        <a:xfrm>
          <a:off x="6499870" y="2970"/>
          <a:ext cx="615537" cy="326019"/>
        </a:xfrm>
        <a:prstGeom prst="round2Diag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 smtClean="0">
              <a:effectLst/>
              <a:latin typeface="Arial Narrow" panose="020B0606020202030204" pitchFamily="34" charset="0"/>
            </a:rPr>
            <a:t>Главный врач</a:t>
          </a:r>
          <a:endParaRPr lang="ru-RU" sz="1000" b="0" kern="1200" dirty="0">
            <a:effectLst/>
            <a:latin typeface="Arial Narrow" panose="020B0606020202030204" pitchFamily="34" charset="0"/>
          </a:endParaRPr>
        </a:p>
      </dsp:txBody>
      <dsp:txXfrm>
        <a:off x="6515785" y="18885"/>
        <a:ext cx="583707" cy="294189"/>
      </dsp:txXfrm>
    </dsp:sp>
    <dsp:sp modelId="{C96ADB01-B37F-43CA-8478-772E5587233A}">
      <dsp:nvSpPr>
        <dsp:cNvPr id="0" name=""/>
        <dsp:cNvSpPr/>
      </dsp:nvSpPr>
      <dsp:spPr>
        <a:xfrm>
          <a:off x="924230" y="774935"/>
          <a:ext cx="797279" cy="30786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медицинской части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39259" y="789964"/>
        <a:ext cx="767221" cy="277806"/>
      </dsp:txXfrm>
    </dsp:sp>
    <dsp:sp modelId="{A3759C26-A6F7-4E82-AC56-ADF32748299F}">
      <dsp:nvSpPr>
        <dsp:cNvPr id="0" name=""/>
        <dsp:cNvSpPr/>
      </dsp:nvSpPr>
      <dsp:spPr>
        <a:xfrm>
          <a:off x="1420285" y="1352808"/>
          <a:ext cx="820257" cy="10104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Общебольничный медицинский персонал: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Врач-терапевт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Врач-эндокринолог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Медицинский психолог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Медицинский регистратор (ВМП)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1352808"/>
        <a:ext cx="820257" cy="1010490"/>
      </dsp:txXfrm>
    </dsp:sp>
    <dsp:sp modelId="{DD8D2EA0-C816-41FA-A9CB-6EF5456192C1}">
      <dsp:nvSpPr>
        <dsp:cNvPr id="0" name=""/>
        <dsp:cNvSpPr/>
      </dsp:nvSpPr>
      <dsp:spPr>
        <a:xfrm>
          <a:off x="24957" y="1355894"/>
          <a:ext cx="1198388" cy="1758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КРУГЛОСУТОЧНЫЕ СТАЦИОНАРЫ: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2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3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4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Детское офтальмологическое микрохирургическое отделение № 5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4957" y="1355894"/>
        <a:ext cx="1198388" cy="1758661"/>
      </dsp:txXfrm>
    </dsp:sp>
    <dsp:sp modelId="{48FB044B-E63A-4E2C-AF20-D6BF0981F90C}">
      <dsp:nvSpPr>
        <dsp:cNvPr id="0" name=""/>
        <dsp:cNvSpPr/>
      </dsp:nvSpPr>
      <dsp:spPr>
        <a:xfrm>
          <a:off x="24957" y="3637159"/>
          <a:ext cx="1177750" cy="19565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ДНЕВНЫЕ СТАЦИОНАРЫ</a:t>
          </a:r>
          <a:r>
            <a:rPr lang="ru-RU" sz="800" kern="1200" dirty="0" smtClean="0">
              <a:latin typeface="Arial Narrow" panose="020B0606020202030204" pitchFamily="34" charset="0"/>
            </a:rPr>
            <a:t>: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2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Детский офтальмологический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 дневной стационар № 5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Отделение </a:t>
          </a:r>
          <a:r>
            <a:rPr lang="ru-RU" sz="800" kern="1200" smtClean="0">
              <a:latin typeface="Arial Narrow" panose="020B0606020202030204" pitchFamily="34" charset="0"/>
            </a:rPr>
            <a:t>рефракционной </a:t>
          </a:r>
          <a:r>
            <a:rPr lang="ru-RU" sz="800" kern="1200" smtClean="0">
              <a:latin typeface="Arial Narrow" panose="020B0606020202030204" pitchFamily="34" charset="0"/>
            </a:rPr>
            <a:t>микрохирургии</a:t>
          </a:r>
        </a:p>
        <a:p>
          <a:pPr lvl="0" algn="ctr" defTabSz="3556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САМАРА,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ЗАПОРОЖСКАЯ, 26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Офтальмологический дневной стационар № 1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4957" y="3637159"/>
        <a:ext cx="1177750" cy="1956532"/>
      </dsp:txXfrm>
    </dsp:sp>
    <dsp:sp modelId="{3AFB3276-A0FC-4CCD-AC91-6780BB884D31}">
      <dsp:nvSpPr>
        <dsp:cNvPr id="0" name=""/>
        <dsp:cNvSpPr/>
      </dsp:nvSpPr>
      <dsp:spPr>
        <a:xfrm>
          <a:off x="1490949" y="7783122"/>
          <a:ext cx="968512" cy="8540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г. ЧАПАЕВСК,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МЕДИЦИНСКАЯ, 3А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6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6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90949" y="7783122"/>
        <a:ext cx="968512" cy="854035"/>
      </dsp:txXfrm>
    </dsp:sp>
    <dsp:sp modelId="{906F9494-24CF-49A0-B2C1-09CF00CE7C18}">
      <dsp:nvSpPr>
        <dsp:cNvPr id="0" name=""/>
        <dsp:cNvSpPr/>
      </dsp:nvSpPr>
      <dsp:spPr>
        <a:xfrm>
          <a:off x="96244" y="6132293"/>
          <a:ext cx="1082287" cy="1215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г. СЫЗРАНЬ,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Астраханская, 41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7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7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6244" y="6132293"/>
        <a:ext cx="1082287" cy="1215454"/>
      </dsp:txXfrm>
    </dsp:sp>
    <dsp:sp modelId="{9BD76601-3CE9-4C2F-9E10-8776292AE77A}">
      <dsp:nvSpPr>
        <dsp:cNvPr id="0" name=""/>
        <dsp:cNvSpPr/>
      </dsp:nvSpPr>
      <dsp:spPr>
        <a:xfrm>
          <a:off x="1475368" y="3352948"/>
          <a:ext cx="608858" cy="3562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медицинской техники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75368" y="3352948"/>
        <a:ext cx="608858" cy="356290"/>
      </dsp:txXfrm>
    </dsp:sp>
    <dsp:sp modelId="{D21983DA-2FC0-428F-AD43-4874796DAA95}">
      <dsp:nvSpPr>
        <dsp:cNvPr id="0" name=""/>
        <dsp:cNvSpPr/>
      </dsp:nvSpPr>
      <dsp:spPr>
        <a:xfrm>
          <a:off x="1420285" y="5239263"/>
          <a:ext cx="1286959" cy="2222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Приемное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Операционный блок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Отделение анестезиологии и реаниматологии</a:t>
          </a:r>
          <a:r>
            <a:rPr lang="ru-RU" sz="800" kern="1200" smtClean="0">
              <a:latin typeface="Arial Narrow" panose="020B0606020202030204" pitchFamily="34" charset="0"/>
            </a:rPr>
            <a:t/>
          </a:r>
          <a:br>
            <a:rPr lang="ru-RU" sz="800" kern="1200" smtClean="0">
              <a:latin typeface="Arial Narrow" panose="020B0606020202030204" pitchFamily="34" charset="0"/>
            </a:rPr>
          </a:br>
          <a:r>
            <a:rPr lang="ru-RU" sz="800" kern="1200" smtClean="0">
              <a:latin typeface="Arial Narrow" panose="020B0606020202030204" pitchFamily="34" charset="0"/>
            </a:rPr>
            <a:t>Кабинет лазерной микрохирургии </a:t>
          </a:r>
          <a:br>
            <a:rPr lang="ru-RU" sz="800" kern="1200" smtClean="0">
              <a:latin typeface="Arial Narrow" panose="020B0606020202030204" pitchFamily="34" charset="0"/>
            </a:rPr>
          </a:br>
          <a:r>
            <a:rPr lang="ru-RU" sz="800" kern="1200" smtClean="0">
              <a:latin typeface="Arial Narrow" panose="020B0606020202030204" pitchFamily="34" charset="0"/>
            </a:rPr>
            <a:t>Аптека</a:t>
          </a: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Клинико-диагностическая лаборатория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Рентгенологический кабинет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Физиотерапевтический кабинет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Кабинет</a:t>
          </a:r>
          <a:r>
            <a:rPr lang="ru-RU" sz="800" kern="1200" dirty="0" smtClean="0">
              <a:latin typeface="Arial Narrow" panose="020B0606020202030204" pitchFamily="34" charset="0"/>
            </a:rPr>
            <a:t> электрокардиографии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Патолого-анатомическое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kern="1200" dirty="0" smtClean="0">
              <a:latin typeface="Arial Narrow" panose="020B0606020202030204" pitchFamily="34" charset="0"/>
            </a:rPr>
            <a:t> заготовки, консервации органов и трупных тканей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 клинико-экспертной работы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5239263"/>
        <a:ext cx="1286959" cy="2222033"/>
      </dsp:txXfrm>
    </dsp:sp>
    <dsp:sp modelId="{42F8A549-5CE4-4FC5-B747-47DE3B8A7124}">
      <dsp:nvSpPr>
        <dsp:cNvPr id="0" name=""/>
        <dsp:cNvSpPr/>
      </dsp:nvSpPr>
      <dsp:spPr>
        <a:xfrm>
          <a:off x="1475368" y="2588260"/>
          <a:ext cx="537549" cy="4773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Инженер по метрологии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75368" y="2588260"/>
        <a:ext cx="537549" cy="477330"/>
      </dsp:txXfrm>
    </dsp:sp>
    <dsp:sp modelId="{1A63019F-ED15-477C-9731-A52F3775D1A6}">
      <dsp:nvSpPr>
        <dsp:cNvPr id="0" name=""/>
        <dsp:cNvSpPr/>
      </dsp:nvSpPr>
      <dsp:spPr>
        <a:xfrm>
          <a:off x="1420285" y="4037994"/>
          <a:ext cx="636550" cy="3568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Врач-эпидемиолог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4037994"/>
        <a:ext cx="636550" cy="356876"/>
      </dsp:txXfrm>
    </dsp:sp>
    <dsp:sp modelId="{36286368-03AA-4C96-8031-1050B6ED28AD}">
      <dsp:nvSpPr>
        <dsp:cNvPr id="0" name=""/>
        <dsp:cNvSpPr/>
      </dsp:nvSpPr>
      <dsp:spPr>
        <a:xfrm>
          <a:off x="1545553" y="4744622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Врач-диетолог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545553" y="4744622"/>
        <a:ext cx="435685" cy="217842"/>
      </dsp:txXfrm>
    </dsp:sp>
    <dsp:sp modelId="{3A5378B8-4CD5-4446-A260-3E1155B96C69}">
      <dsp:nvSpPr>
        <dsp:cNvPr id="0" name=""/>
        <dsp:cNvSpPr/>
      </dsp:nvSpPr>
      <dsp:spPr>
        <a:xfrm>
          <a:off x="3904484" y="772343"/>
          <a:ext cx="759143" cy="702068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качеству оказания медицинской помощи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938756" y="806615"/>
        <a:ext cx="690599" cy="633524"/>
      </dsp:txXfrm>
    </dsp:sp>
    <dsp:sp modelId="{6A79665D-4E2B-46DF-A7FA-A4F02D9F613B}">
      <dsp:nvSpPr>
        <dsp:cNvPr id="0" name=""/>
        <dsp:cNvSpPr/>
      </dsp:nvSpPr>
      <dsp:spPr>
        <a:xfrm>
          <a:off x="3832477" y="1636439"/>
          <a:ext cx="614256" cy="4491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медицинской статистики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832477" y="1636439"/>
        <a:ext cx="614256" cy="449122"/>
      </dsp:txXfrm>
    </dsp:sp>
    <dsp:sp modelId="{4AFA61B5-0362-432B-9E75-2C25F167DF26}">
      <dsp:nvSpPr>
        <dsp:cNvPr id="0" name=""/>
        <dsp:cNvSpPr/>
      </dsp:nvSpPr>
      <dsp:spPr>
        <a:xfrm>
          <a:off x="3760467" y="2212503"/>
          <a:ext cx="668093" cy="5850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управления качеством медицинской помощи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2212503"/>
        <a:ext cx="668093" cy="585076"/>
      </dsp:txXfrm>
    </dsp:sp>
    <dsp:sp modelId="{31666ADB-A209-472B-A1A6-CDA61C2DB760}">
      <dsp:nvSpPr>
        <dsp:cNvPr id="0" name=""/>
        <dsp:cNvSpPr/>
      </dsp:nvSpPr>
      <dsp:spPr>
        <a:xfrm>
          <a:off x="3760467" y="3652663"/>
          <a:ext cx="821311" cy="658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технической поддержки и сопровождения программного обеспечения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3652663"/>
        <a:ext cx="821311" cy="658848"/>
      </dsp:txXfrm>
    </dsp:sp>
    <dsp:sp modelId="{5929A16D-FD3F-425E-90D5-0626DD1926A9}">
      <dsp:nvSpPr>
        <dsp:cNvPr id="0" name=""/>
        <dsp:cNvSpPr/>
      </dsp:nvSpPr>
      <dsp:spPr>
        <a:xfrm>
          <a:off x="3760467" y="3076599"/>
          <a:ext cx="732087" cy="3180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Организационно-методический кабинет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3076599"/>
        <a:ext cx="732087" cy="318018"/>
      </dsp:txXfrm>
    </dsp:sp>
    <dsp:sp modelId="{E8C234DC-6145-4E6A-8E86-AFE397BC3682}">
      <dsp:nvSpPr>
        <dsp:cNvPr id="0" name=""/>
        <dsp:cNvSpPr/>
      </dsp:nvSpPr>
      <dsp:spPr>
        <a:xfrm>
          <a:off x="7402606" y="772343"/>
          <a:ext cx="1008220" cy="68847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гражданской обороне и мобилизационной работе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7436215" y="805952"/>
        <a:ext cx="941002" cy="621259"/>
      </dsp:txXfrm>
    </dsp:sp>
    <dsp:sp modelId="{D6FAEA07-C3B2-43AE-92AE-D93246678F2B}">
      <dsp:nvSpPr>
        <dsp:cNvPr id="0" name=""/>
        <dsp:cNvSpPr/>
      </dsp:nvSpPr>
      <dsp:spPr>
        <a:xfrm>
          <a:off x="7648902" y="1636439"/>
          <a:ext cx="942009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Ведущий специалист гражданской обороны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7648902" y="1636439"/>
        <a:ext cx="942009" cy="217842"/>
      </dsp:txXfrm>
    </dsp:sp>
    <dsp:sp modelId="{2CC7AD5A-123B-4BC2-8708-1AB1D677E4D0}">
      <dsp:nvSpPr>
        <dsp:cNvPr id="0" name=""/>
        <dsp:cNvSpPr/>
      </dsp:nvSpPr>
      <dsp:spPr>
        <a:xfrm>
          <a:off x="7792914" y="2068487"/>
          <a:ext cx="956713" cy="541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Специалист по обеспечению антитеррористической защищенности объекта (территории</a:t>
          </a:r>
          <a:r>
            <a:rPr lang="ru-RU" sz="800" kern="1200" dirty="0" smtClean="0"/>
            <a:t>)</a:t>
          </a:r>
          <a:endParaRPr lang="ru-RU" sz="800" kern="1200" dirty="0"/>
        </a:p>
      </dsp:txBody>
      <dsp:txXfrm>
        <a:off x="7792914" y="2068487"/>
        <a:ext cx="956713" cy="541642"/>
      </dsp:txXfrm>
    </dsp:sp>
    <dsp:sp modelId="{47B63855-6BD1-474A-A9B5-908673C07C4F}">
      <dsp:nvSpPr>
        <dsp:cNvPr id="0" name=""/>
        <dsp:cNvSpPr/>
      </dsp:nvSpPr>
      <dsp:spPr>
        <a:xfrm>
          <a:off x="4840590" y="772343"/>
          <a:ext cx="760441" cy="73240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хозяйственным вопросам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4876343" y="808096"/>
        <a:ext cx="688935" cy="660901"/>
      </dsp:txXfrm>
    </dsp:sp>
    <dsp:sp modelId="{F141B1A9-34BB-42D4-8F80-CC30EED97091}">
      <dsp:nvSpPr>
        <dsp:cNvPr id="0" name=""/>
        <dsp:cNvSpPr/>
      </dsp:nvSpPr>
      <dsp:spPr>
        <a:xfrm>
          <a:off x="5026344" y="1708447"/>
          <a:ext cx="657781" cy="2902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Технический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1708447"/>
        <a:ext cx="657781" cy="290286"/>
      </dsp:txXfrm>
    </dsp:sp>
    <dsp:sp modelId="{BF5A07CA-15FF-4F28-98F3-EB6B34609E44}">
      <dsp:nvSpPr>
        <dsp:cNvPr id="0" name=""/>
        <dsp:cNvSpPr/>
      </dsp:nvSpPr>
      <dsp:spPr>
        <a:xfrm>
          <a:off x="5026344" y="2212503"/>
          <a:ext cx="701162" cy="3604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Хозяйственный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2212503"/>
        <a:ext cx="701162" cy="360418"/>
      </dsp:txXfrm>
    </dsp:sp>
    <dsp:sp modelId="{8A55369C-2D69-400A-AAE1-F8838F52C861}">
      <dsp:nvSpPr>
        <dsp:cNvPr id="0" name=""/>
        <dsp:cNvSpPr/>
      </dsp:nvSpPr>
      <dsp:spPr>
        <a:xfrm>
          <a:off x="5026344" y="2716559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Котельная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2716559"/>
        <a:ext cx="435685" cy="217842"/>
      </dsp:txXfrm>
    </dsp:sp>
    <dsp:sp modelId="{6385E58E-4D28-4D4D-B9C9-E88F6A3D5980}">
      <dsp:nvSpPr>
        <dsp:cNvPr id="0" name=""/>
        <dsp:cNvSpPr/>
      </dsp:nvSpPr>
      <dsp:spPr>
        <a:xfrm>
          <a:off x="5026344" y="3148607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Гараж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3148607"/>
        <a:ext cx="435685" cy="217842"/>
      </dsp:txXfrm>
    </dsp:sp>
    <dsp:sp modelId="{95658CD9-ED5D-42B8-9076-E7DB7D179C27}">
      <dsp:nvSpPr>
        <dsp:cNvPr id="0" name=""/>
        <dsp:cNvSpPr/>
      </dsp:nvSpPr>
      <dsp:spPr>
        <a:xfrm>
          <a:off x="9839411" y="772343"/>
          <a:ext cx="675822" cy="545343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экономическим вопросам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866032" y="798964"/>
        <a:ext cx="622580" cy="492101"/>
      </dsp:txXfrm>
    </dsp:sp>
    <dsp:sp modelId="{E2E43D19-4734-4484-B006-1240DA3573CD}">
      <dsp:nvSpPr>
        <dsp:cNvPr id="0" name=""/>
        <dsp:cNvSpPr/>
      </dsp:nvSpPr>
      <dsp:spPr>
        <a:xfrm>
          <a:off x="9911418" y="1492423"/>
          <a:ext cx="636036" cy="3345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Планово-экономический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911418" y="1492423"/>
        <a:ext cx="636036" cy="334508"/>
      </dsp:txXfrm>
    </dsp:sp>
    <dsp:sp modelId="{DA213023-C977-4532-A863-CC990110B597}">
      <dsp:nvSpPr>
        <dsp:cNvPr id="0" name=""/>
        <dsp:cNvSpPr/>
      </dsp:nvSpPr>
      <dsp:spPr>
        <a:xfrm>
          <a:off x="11855634" y="772343"/>
          <a:ext cx="586289" cy="295116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Главный бухгалтер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870040" y="786749"/>
        <a:ext cx="557477" cy="266304"/>
      </dsp:txXfrm>
    </dsp:sp>
    <dsp:sp modelId="{4B9DEC26-122B-4B32-B57E-2B655C3590FE}">
      <dsp:nvSpPr>
        <dsp:cNvPr id="0" name=""/>
        <dsp:cNvSpPr/>
      </dsp:nvSpPr>
      <dsp:spPr>
        <a:xfrm>
          <a:off x="11999649" y="1276399"/>
          <a:ext cx="509342" cy="1899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Бухгалтерия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999649" y="1276399"/>
        <a:ext cx="509342" cy="189902"/>
      </dsp:txXfrm>
    </dsp:sp>
    <dsp:sp modelId="{75AC8195-0604-4078-9489-F8EF58740401}">
      <dsp:nvSpPr>
        <dsp:cNvPr id="0" name=""/>
        <dsp:cNvSpPr/>
      </dsp:nvSpPr>
      <dsp:spPr>
        <a:xfrm>
          <a:off x="5848701" y="772343"/>
          <a:ext cx="910117" cy="79085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</a:t>
          </a:r>
          <a:r>
            <a:rPr lang="ru-RU" sz="800" kern="1200" dirty="0" err="1" smtClean="0">
              <a:latin typeface="Arial Narrow" panose="020B0606020202030204" pitchFamily="34" charset="0"/>
            </a:rPr>
            <a:t>инновационно</a:t>
          </a:r>
          <a:r>
            <a:rPr lang="ru-RU" sz="800" kern="1200" dirty="0" smtClean="0">
              <a:latin typeface="Arial Narrow" panose="020B0606020202030204" pitchFamily="34" charset="0"/>
            </a:rPr>
            <a:t>-технологическому развитию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887307" y="810949"/>
        <a:ext cx="832905" cy="713642"/>
      </dsp:txXfrm>
    </dsp:sp>
    <dsp:sp modelId="{AB04C5B4-5D30-4900-8454-ECDA98CA0970}">
      <dsp:nvSpPr>
        <dsp:cNvPr id="0" name=""/>
        <dsp:cNvSpPr/>
      </dsp:nvSpPr>
      <dsp:spPr>
        <a:xfrm>
          <a:off x="6856813" y="1780455"/>
          <a:ext cx="601172" cy="23154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Юридический отдел                                            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Специалист по связям с обществен-</a:t>
          </a:r>
          <a:r>
            <a:rPr lang="ru-RU" sz="800" kern="1200" dirty="0" err="1" smtClean="0">
              <a:latin typeface="Arial Narrow" panose="020B0606020202030204" pitchFamily="34" charset="0"/>
            </a:rPr>
            <a:t>ностью</a:t>
          </a:r>
          <a:endParaRPr lang="ru-RU" sz="800" kern="1200" dirty="0" smtClean="0">
            <a:latin typeface="Arial Narrow" panose="020B0606020202030204" pitchFamily="34" charset="0"/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kern="1200" dirty="0" smtClean="0">
            <a:latin typeface="Arial Narrow" panose="020B0606020202030204" pitchFamily="34" charset="0"/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Контрактная служба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Канцелярия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Специалист по охране труда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 кадров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kern="1200" dirty="0" smtClean="0">
            <a:latin typeface="Arial Narrow" panose="020B0606020202030204" pitchFamily="34" charset="0"/>
          </a:endParaRPr>
        </a:p>
      </dsp:txBody>
      <dsp:txXfrm>
        <a:off x="6856813" y="1780455"/>
        <a:ext cx="601172" cy="2315481"/>
      </dsp:txXfrm>
    </dsp:sp>
    <dsp:sp modelId="{95E1BC28-65FF-4C3D-B52B-96E5DC1A17BB}">
      <dsp:nvSpPr>
        <dsp:cNvPr id="0" name=""/>
        <dsp:cNvSpPr/>
      </dsp:nvSpPr>
      <dsp:spPr>
        <a:xfrm>
          <a:off x="10919532" y="772343"/>
          <a:ext cx="882712" cy="560359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амбулаторно-поликлинической работе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0946886" y="799697"/>
        <a:ext cx="828004" cy="505651"/>
      </dsp:txXfrm>
    </dsp:sp>
    <dsp:sp modelId="{51865A85-B018-42D6-98A8-35750923A928}">
      <dsp:nvSpPr>
        <dsp:cNvPr id="0" name=""/>
        <dsp:cNvSpPr/>
      </dsp:nvSpPr>
      <dsp:spPr>
        <a:xfrm>
          <a:off x="11063547" y="1708447"/>
          <a:ext cx="1521606" cy="3890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САМАРА, УЛ. НОВО-САДОВАЯ, 158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Отделение мобильной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Детское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Лаборатория глазного протезирования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САМАРА, УЛ. ЗАПОРОЖСКАЯ, 26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Глаукомное 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Офтальмоэндокринологическое</a:t>
          </a:r>
          <a:r>
            <a:rPr lang="ru-RU" sz="800" kern="1200" dirty="0" smtClean="0">
              <a:latin typeface="Arial Narrow" panose="020B0606020202030204" pitchFamily="34" charset="0"/>
            </a:rPr>
            <a:t>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kern="1200" dirty="0" smtClean="0">
              <a:latin typeface="Arial Narrow" panose="020B0606020202030204" pitchFamily="34" charset="0"/>
            </a:rPr>
            <a:t> лазерной микрохирургии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Манипуляционный кабинет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ЧАПАЕВСК, УЛ. МЕДИЦИНСКАЯ, 3А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СЫЗРАНЬ, УЛ. АСТРАХАНСКАЯ, 41</a:t>
          </a: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 консультативно-диагностическое отделение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063547" y="1708447"/>
        <a:ext cx="1521606" cy="3890683"/>
      </dsp:txXfrm>
    </dsp:sp>
    <dsp:sp modelId="{A5408AFD-EF14-4D51-8862-CBF2A5625ACD}">
      <dsp:nvSpPr>
        <dsp:cNvPr id="0" name=""/>
        <dsp:cNvSpPr/>
      </dsp:nvSpPr>
      <dsp:spPr>
        <a:xfrm>
          <a:off x="2698863" y="785577"/>
          <a:ext cx="565720" cy="39247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Главная медицинская сестра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718022" y="804736"/>
        <a:ext cx="527402" cy="354152"/>
      </dsp:txXfrm>
    </dsp:sp>
    <dsp:sp modelId="{C35752F3-AB0A-44BD-811E-0D7B70F9B640}">
      <dsp:nvSpPr>
        <dsp:cNvPr id="0" name=""/>
        <dsp:cNvSpPr/>
      </dsp:nvSpPr>
      <dsp:spPr>
        <a:xfrm>
          <a:off x="2912730" y="1304642"/>
          <a:ext cx="818876" cy="5802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Средний и младший медицинский персонал структурных подразделений</a:t>
          </a:r>
          <a:r>
            <a:rPr lang="ru-RU" sz="800" kern="1200" dirty="0" smtClean="0"/>
            <a:t> 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912730" y="1304642"/>
        <a:ext cx="818876" cy="580218"/>
      </dsp:txXfrm>
    </dsp:sp>
    <dsp:sp modelId="{EAEFC7DF-4B20-4539-A858-5DDBCE3CBF98}">
      <dsp:nvSpPr>
        <dsp:cNvPr id="0" name=""/>
        <dsp:cNvSpPr/>
      </dsp:nvSpPr>
      <dsp:spPr>
        <a:xfrm>
          <a:off x="2912730" y="2017536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Прачечная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912730" y="2017536"/>
        <a:ext cx="435685" cy="217842"/>
      </dsp:txXfrm>
    </dsp:sp>
    <dsp:sp modelId="{316369A7-18F8-490A-A03D-D4BD4EC4CB30}">
      <dsp:nvSpPr>
        <dsp:cNvPr id="0" name=""/>
        <dsp:cNvSpPr/>
      </dsp:nvSpPr>
      <dsp:spPr>
        <a:xfrm>
          <a:off x="2824364" y="3796679"/>
          <a:ext cx="818915" cy="16876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Общебольничный медицинский персонал: медицинские регистраторы (информационная стойка)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Общебольничный немедицинский персонал: уборщики служебных помещений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824364" y="3796679"/>
        <a:ext cx="818915" cy="1687651"/>
      </dsp:txXfrm>
    </dsp:sp>
    <dsp:sp modelId="{BB97FD69-6512-4D5A-A870-7A0640D2429F}">
      <dsp:nvSpPr>
        <dsp:cNvPr id="0" name=""/>
        <dsp:cNvSpPr/>
      </dsp:nvSpPr>
      <dsp:spPr>
        <a:xfrm>
          <a:off x="2926641" y="2447845"/>
          <a:ext cx="621196" cy="8784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Уборщики служебных помещений, буфетчицы медицинских структурных подразделений</a:t>
          </a:r>
          <a:r>
            <a:rPr lang="ru-RU" sz="800" kern="1200" dirty="0" smtClean="0"/>
            <a:t> </a:t>
          </a:r>
          <a:endParaRPr lang="ru-RU" sz="800" kern="1200" dirty="0"/>
        </a:p>
      </dsp:txBody>
      <dsp:txXfrm>
        <a:off x="2926641" y="2447845"/>
        <a:ext cx="621196" cy="878495"/>
      </dsp:txXfrm>
    </dsp:sp>
    <dsp:sp modelId="{6D6398FA-D003-44EE-8CA9-40C2A6FF882C}">
      <dsp:nvSpPr>
        <dsp:cNvPr id="0" name=""/>
        <dsp:cNvSpPr/>
      </dsp:nvSpPr>
      <dsp:spPr>
        <a:xfrm>
          <a:off x="8759291" y="772343"/>
          <a:ext cx="931108" cy="51149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организации внебюджетной деятельности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8784260" y="797312"/>
        <a:ext cx="881170" cy="461552"/>
      </dsp:txXfrm>
    </dsp:sp>
    <dsp:sp modelId="{4DC4EB00-FF3F-422C-81BC-FA5702CD4953}">
      <dsp:nvSpPr>
        <dsp:cNvPr id="0" name=""/>
        <dsp:cNvSpPr/>
      </dsp:nvSpPr>
      <dsp:spPr>
        <a:xfrm>
          <a:off x="8903306" y="1564431"/>
          <a:ext cx="806868" cy="7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организации и развития платных медицинских услуг</a:t>
          </a: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Отделения платных медицинских услуг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8903306" y="1564431"/>
        <a:ext cx="806868" cy="749462"/>
      </dsp:txXfrm>
    </dsp:sp>
    <dsp:sp modelId="{3B380D11-3500-4126-A00F-56171ED0634B}">
      <dsp:nvSpPr>
        <dsp:cNvPr id="0" name=""/>
        <dsp:cNvSpPr/>
      </dsp:nvSpPr>
      <dsp:spPr>
        <a:xfrm>
          <a:off x="5465199" y="284680"/>
          <a:ext cx="896423" cy="3114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Секретарь руководителя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465199" y="284680"/>
        <a:ext cx="896423" cy="311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00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929ED-F1CA-4C8D-8DB5-430E1838666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00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0626E-1B9E-45D8-826D-BF482D3D4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0761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00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95F81-6BBE-4C87-BBF2-75790E61CDAC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831"/>
            <a:ext cx="5438140" cy="44417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00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3696C-331D-4E58-A869-DC84B347A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6669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14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421A-3F55-4FCD-9C41-FA275C617393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48FF-22AF-462B-9107-EF2CE96FA0BF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66AE-9EC9-4919-8925-215550F34C40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40C7C-20A2-4CB6-A999-AA665330FB17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8BD1-C606-4E2E-86C7-BD78F8C340DA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06AE6-D381-4755-AD88-91234148BB7D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2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2" y="3044826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6" y="3044826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56C60-F27E-459B-9526-44034C5C27B0}" type="datetime1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D614-6BB4-4D70-8A89-AF7DC9E51379}" type="datetime1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41AD-0DDA-47FE-9D65-1A66A5E869E2}" type="datetime1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69" y="382272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51CD-62E1-4A40-BD45-B0DCC3DCAE98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9F078-8E8C-4885-95E6-465E0548F73A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54AE-7683-4D87-99DD-C53B50309D3F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028506"/>
              </p:ext>
            </p:extLst>
          </p:nvPr>
        </p:nvGraphicFramePr>
        <p:xfrm>
          <a:off x="-23965" y="499865"/>
          <a:ext cx="12789748" cy="910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53" y="192088"/>
            <a:ext cx="12789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/>
              <a:t>Организационная структура ГБУЗ «СОКОБ им. Т.И. Ерошевского»  с  12.01.2026 года               </a:t>
            </a:r>
            <a:r>
              <a:rPr lang="ru-RU" sz="1200" dirty="0" smtClean="0"/>
              <a:t>Приложение </a:t>
            </a:r>
            <a:r>
              <a:rPr lang="ru-RU" sz="1200" dirty="0"/>
              <a:t>№ 1 к приказу от </a:t>
            </a:r>
            <a:r>
              <a:rPr lang="ru-RU" sz="1200" dirty="0" smtClean="0"/>
              <a:t>12.01.2026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/>
              <a:t>№ </a:t>
            </a:r>
            <a:r>
              <a:rPr lang="ru-RU" sz="1200" dirty="0" smtClean="0"/>
              <a:t>03/12.01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/>
              <a:t>                  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195</Words>
  <Application>Microsoft Office PowerPoint</Application>
  <PresentationFormat>A3 (297x420 мм)</PresentationFormat>
  <Paragraphs>50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 В. Рослянкина</cp:lastModifiedBy>
  <cp:revision>155</cp:revision>
  <cp:lastPrinted>2026-01-13T05:26:24Z</cp:lastPrinted>
  <dcterms:created xsi:type="dcterms:W3CDTF">2017-02-04T12:25:58Z</dcterms:created>
  <dcterms:modified xsi:type="dcterms:W3CDTF">2026-01-13T05:31:35Z</dcterms:modified>
</cp:coreProperties>
</file>