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94" y="-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Екатерина С. Балуева</cp:lastModifiedBy>
  <cp:revision>2</cp:revision>
  <dcterms:created xsi:type="dcterms:W3CDTF">2022-08-18T14:47:56Z</dcterms:created>
  <dcterms:modified xsi:type="dcterms:W3CDTF">2022-09-14T09:59:52Z</dcterms:modified>
</cp:coreProperties>
</file>