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801600" cy="9601200" type="A3"/>
  <p:notesSz cx="6794500" cy="9982200"/>
  <p:defaultTextStyle>
    <a:defPPr>
      <a:defRPr lang="ru-RU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412" autoAdjust="0"/>
    <p:restoredTop sz="94705" autoAdjust="0"/>
  </p:normalViewPr>
  <p:slideViewPr>
    <p:cSldViewPr>
      <p:cViewPr>
        <p:scale>
          <a:sx n="100" d="100"/>
          <a:sy n="100" d="100"/>
        </p:scale>
        <p:origin x="-1662" y="300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22FF18-FA3E-4B68-BD98-6A2D2E11C744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C3009CD-BF00-4B94-A30F-0473391B3F1A}">
      <dgm:prSet phldrT="[Текст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sz="1000" b="0" dirty="0" smtClean="0">
              <a:effectLst/>
              <a:latin typeface="Arial Narrow" panose="020B0606020202030204" pitchFamily="34" charset="0"/>
            </a:rPr>
            <a:t>Главный врач</a:t>
          </a:r>
          <a:endParaRPr lang="ru-RU" sz="1000" b="0" dirty="0">
            <a:effectLst/>
            <a:latin typeface="Arial Narrow" panose="020B0606020202030204" pitchFamily="34" charset="0"/>
          </a:endParaRPr>
        </a:p>
      </dgm:t>
    </dgm:pt>
    <dgm:pt modelId="{9F9915FF-2CB3-45C6-9371-292B84F2246A}" type="parTrans" cxnId="{14405FFE-0243-48EC-9447-7A45832CFBC1}">
      <dgm:prSet/>
      <dgm:spPr/>
      <dgm:t>
        <a:bodyPr/>
        <a:lstStyle/>
        <a:p>
          <a:endParaRPr lang="ru-RU" sz="800">
            <a:latin typeface="Arial Narrow" panose="020B0606020202030204" pitchFamily="34" charset="0"/>
          </a:endParaRPr>
        </a:p>
      </dgm:t>
    </dgm:pt>
    <dgm:pt modelId="{81F25CA9-FD15-4D90-93A6-0D786A76B0E5}" type="sibTrans" cxnId="{14405FFE-0243-48EC-9447-7A45832CFBC1}">
      <dgm:prSet/>
      <dgm:spPr/>
      <dgm:t>
        <a:bodyPr/>
        <a:lstStyle/>
        <a:p>
          <a:endParaRPr lang="ru-RU" sz="800">
            <a:latin typeface="Arial Narrow" panose="020B0606020202030204" pitchFamily="34" charset="0"/>
          </a:endParaRPr>
        </a:p>
      </dgm:t>
    </dgm:pt>
    <dgm:pt modelId="{D8468212-CF4F-418C-8378-EE3B4D01DAD9}" type="asst">
      <dgm:prSet phldrT="[Текст]" custT="1"/>
      <dgm:spPr/>
      <dgm:t>
        <a:bodyPr/>
        <a:lstStyle/>
        <a:p>
          <a:r>
            <a:rPr lang="ru-RU" sz="800" dirty="0" smtClean="0">
              <a:latin typeface="Arial Narrow" panose="020B0606020202030204" pitchFamily="34" charset="0"/>
            </a:rPr>
            <a:t>Секретарь руководителя</a:t>
          </a:r>
          <a:endParaRPr lang="ru-RU" sz="800" dirty="0">
            <a:latin typeface="Arial Narrow" panose="020B0606020202030204" pitchFamily="34" charset="0"/>
          </a:endParaRPr>
        </a:p>
      </dgm:t>
    </dgm:pt>
    <dgm:pt modelId="{3B6E83D6-1AB0-46DF-B06C-B234BF3A434B}" type="parTrans" cxnId="{3DF870C0-5D1E-4281-8F40-57E10C978B74}">
      <dgm:prSet/>
      <dgm:spPr/>
      <dgm:t>
        <a:bodyPr/>
        <a:lstStyle/>
        <a:p>
          <a:endParaRPr lang="ru-RU" sz="800">
            <a:latin typeface="Arial Narrow" panose="020B0606020202030204" pitchFamily="34" charset="0"/>
          </a:endParaRPr>
        </a:p>
      </dgm:t>
    </dgm:pt>
    <dgm:pt modelId="{84738BB9-62A1-4616-95E0-7AC7A1337B5F}" type="sibTrans" cxnId="{3DF870C0-5D1E-4281-8F40-57E10C978B74}">
      <dgm:prSet/>
      <dgm:spPr/>
      <dgm:t>
        <a:bodyPr/>
        <a:lstStyle/>
        <a:p>
          <a:endParaRPr lang="ru-RU" sz="800">
            <a:latin typeface="Arial Narrow" panose="020B0606020202030204" pitchFamily="34" charset="0"/>
          </a:endParaRPr>
        </a:p>
      </dgm:t>
    </dgm:pt>
    <dgm:pt modelId="{29348158-B266-428A-86EB-0D0E68902360}">
      <dgm:prSet phldrT="[Текст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ru-RU" sz="800" dirty="0" smtClean="0">
              <a:latin typeface="Arial Narrow" panose="020B0606020202030204" pitchFamily="34" charset="0"/>
            </a:rPr>
            <a:t>Заместитель главного врача по медицинской части</a:t>
          </a:r>
          <a:endParaRPr lang="ru-RU" sz="800" dirty="0">
            <a:latin typeface="Arial Narrow" panose="020B0606020202030204" pitchFamily="34" charset="0"/>
          </a:endParaRPr>
        </a:p>
      </dgm:t>
    </dgm:pt>
    <dgm:pt modelId="{0E2B1E1D-B7E7-4C42-9CFB-45A8E922CBA4}" type="parTrans" cxnId="{7522B239-EBDE-4DAE-B42B-E00710172907}">
      <dgm:prSet/>
      <dgm:spPr/>
      <dgm:t>
        <a:bodyPr/>
        <a:lstStyle/>
        <a:p>
          <a:endParaRPr lang="ru-RU" sz="800">
            <a:latin typeface="Arial Narrow" panose="020B0606020202030204" pitchFamily="34" charset="0"/>
          </a:endParaRPr>
        </a:p>
      </dgm:t>
    </dgm:pt>
    <dgm:pt modelId="{32239F83-C1A5-4F2F-91D2-3EE5874FA6A7}" type="sibTrans" cxnId="{7522B239-EBDE-4DAE-B42B-E00710172907}">
      <dgm:prSet/>
      <dgm:spPr/>
      <dgm:t>
        <a:bodyPr/>
        <a:lstStyle/>
        <a:p>
          <a:endParaRPr lang="ru-RU" sz="800">
            <a:latin typeface="Arial Narrow" panose="020B0606020202030204" pitchFamily="34" charset="0"/>
          </a:endParaRPr>
        </a:p>
      </dgm:t>
    </dgm:pt>
    <dgm:pt modelId="{933BA574-06BF-44BE-B00D-55DE3542C242}">
      <dgm:prSet phldrT="[Текст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ru-RU" sz="800" dirty="0" smtClean="0">
              <a:latin typeface="Arial Narrow" panose="020B0606020202030204" pitchFamily="34" charset="0"/>
            </a:rPr>
            <a:t>Заместитель главного врача по гражданской обороне и мобилизационной работе</a:t>
          </a:r>
          <a:endParaRPr lang="ru-RU" sz="800" dirty="0">
            <a:latin typeface="Arial Narrow" panose="020B0606020202030204" pitchFamily="34" charset="0"/>
          </a:endParaRPr>
        </a:p>
      </dgm:t>
    </dgm:pt>
    <dgm:pt modelId="{F310E0D2-274F-4569-9E2A-89F71361D364}" type="parTrans" cxnId="{D65C42E3-734C-43FF-ABB2-40496E41E08C}">
      <dgm:prSet/>
      <dgm:spPr/>
      <dgm:t>
        <a:bodyPr/>
        <a:lstStyle/>
        <a:p>
          <a:endParaRPr lang="ru-RU" sz="800">
            <a:latin typeface="Arial Narrow" panose="020B0606020202030204" pitchFamily="34" charset="0"/>
          </a:endParaRPr>
        </a:p>
      </dgm:t>
    </dgm:pt>
    <dgm:pt modelId="{52D41158-4AD3-4116-8771-5713FF6958CE}" type="sibTrans" cxnId="{D65C42E3-734C-43FF-ABB2-40496E41E08C}">
      <dgm:prSet/>
      <dgm:spPr/>
      <dgm:t>
        <a:bodyPr/>
        <a:lstStyle/>
        <a:p>
          <a:endParaRPr lang="ru-RU" sz="800">
            <a:latin typeface="Arial Narrow" panose="020B0606020202030204" pitchFamily="34" charset="0"/>
          </a:endParaRPr>
        </a:p>
      </dgm:t>
    </dgm:pt>
    <dgm:pt modelId="{DB8FDA2D-D955-4500-A0EC-1BAC4B9B5E5A}">
      <dgm:prSet phldrT="[Текст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ru-RU" sz="800" dirty="0" smtClean="0">
              <a:latin typeface="Arial Narrow" panose="020B0606020202030204" pitchFamily="34" charset="0"/>
            </a:rPr>
            <a:t>Заместитель главного врача по экономическим вопросам</a:t>
          </a:r>
          <a:endParaRPr lang="ru-RU" sz="800" dirty="0">
            <a:latin typeface="Arial Narrow" panose="020B0606020202030204" pitchFamily="34" charset="0"/>
          </a:endParaRPr>
        </a:p>
      </dgm:t>
    </dgm:pt>
    <dgm:pt modelId="{B21E1566-4148-413A-AE06-C57E8462EFFC}" type="parTrans" cxnId="{95CD5C81-B407-467F-B038-2C256D8B09B3}">
      <dgm:prSet/>
      <dgm:spPr/>
      <dgm:t>
        <a:bodyPr/>
        <a:lstStyle/>
        <a:p>
          <a:endParaRPr lang="ru-RU" sz="800">
            <a:latin typeface="Arial Narrow" panose="020B0606020202030204" pitchFamily="34" charset="0"/>
          </a:endParaRPr>
        </a:p>
      </dgm:t>
    </dgm:pt>
    <dgm:pt modelId="{F2D6EB3A-9BB4-48BC-B56C-FC1C63015CFD}" type="sibTrans" cxnId="{95CD5C81-B407-467F-B038-2C256D8B09B3}">
      <dgm:prSet/>
      <dgm:spPr/>
      <dgm:t>
        <a:bodyPr/>
        <a:lstStyle/>
        <a:p>
          <a:endParaRPr lang="ru-RU" sz="800">
            <a:latin typeface="Arial Narrow" panose="020B0606020202030204" pitchFamily="34" charset="0"/>
          </a:endParaRPr>
        </a:p>
      </dgm:t>
    </dgm:pt>
    <dgm:pt modelId="{1B3756C9-812D-4938-9B07-F454E74FEFDB}">
      <dgm:prSet phldrT="[Текст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ru-RU" sz="800" dirty="0" smtClean="0">
              <a:latin typeface="Arial Narrow" panose="020B0606020202030204" pitchFamily="34" charset="0"/>
            </a:rPr>
            <a:t>Заместитель главного врача по хозяйственным вопросам</a:t>
          </a:r>
          <a:endParaRPr lang="ru-RU" sz="800" dirty="0">
            <a:latin typeface="Arial Narrow" panose="020B0606020202030204" pitchFamily="34" charset="0"/>
          </a:endParaRPr>
        </a:p>
      </dgm:t>
    </dgm:pt>
    <dgm:pt modelId="{8290549A-8670-481D-A7B5-EA1B2D9A1742}" type="parTrans" cxnId="{377B9AD0-1E2B-4E8D-8CF8-846E502D2814}">
      <dgm:prSet/>
      <dgm:spPr/>
      <dgm:t>
        <a:bodyPr/>
        <a:lstStyle/>
        <a:p>
          <a:endParaRPr lang="ru-RU" sz="800">
            <a:latin typeface="Arial Narrow" panose="020B0606020202030204" pitchFamily="34" charset="0"/>
          </a:endParaRPr>
        </a:p>
      </dgm:t>
    </dgm:pt>
    <dgm:pt modelId="{DA8000B0-757F-4395-B244-DD18546287AE}" type="sibTrans" cxnId="{377B9AD0-1E2B-4E8D-8CF8-846E502D2814}">
      <dgm:prSet/>
      <dgm:spPr/>
      <dgm:t>
        <a:bodyPr/>
        <a:lstStyle/>
        <a:p>
          <a:endParaRPr lang="ru-RU" sz="800">
            <a:latin typeface="Arial Narrow" panose="020B0606020202030204" pitchFamily="34" charset="0"/>
          </a:endParaRPr>
        </a:p>
      </dgm:t>
    </dgm:pt>
    <dgm:pt modelId="{19D8B17B-CE24-4D1E-969F-9FA6027D3057}">
      <dgm:prSet phldrT="[Текст]" custT="1"/>
      <dgm:spPr/>
      <dgm:t>
        <a:bodyPr/>
        <a:lstStyle/>
        <a:p>
          <a:r>
            <a:rPr lang="ru-RU" sz="800" dirty="0" smtClean="0">
              <a:latin typeface="Arial Narrow" panose="020B0606020202030204" pitchFamily="34" charset="0"/>
            </a:rPr>
            <a:t>Общебольничный медицинский персонал: </a:t>
          </a:r>
          <a:br>
            <a:rPr lang="ru-RU" sz="800" dirty="0" smtClean="0">
              <a:latin typeface="Arial Narrow" panose="020B0606020202030204" pitchFamily="34" charset="0"/>
            </a:rPr>
          </a:br>
          <a:r>
            <a:rPr lang="ru-RU" sz="800" dirty="0" smtClean="0">
              <a:latin typeface="Arial Narrow" panose="020B0606020202030204" pitchFamily="34" charset="0"/>
            </a:rPr>
            <a:t>Врач-терапевт</a:t>
          </a:r>
          <a:br>
            <a:rPr lang="ru-RU" sz="800" dirty="0" smtClean="0">
              <a:latin typeface="Arial Narrow" panose="020B0606020202030204" pitchFamily="34" charset="0"/>
            </a:rPr>
          </a:br>
          <a:r>
            <a:rPr lang="ru-RU" sz="800" dirty="0" smtClean="0">
              <a:latin typeface="Arial Narrow" panose="020B0606020202030204" pitchFamily="34" charset="0"/>
            </a:rPr>
            <a:t>Врач-эндокринолог </a:t>
          </a:r>
          <a:br>
            <a:rPr lang="ru-RU" sz="800" dirty="0" smtClean="0">
              <a:latin typeface="Arial Narrow" panose="020B0606020202030204" pitchFamily="34" charset="0"/>
            </a:rPr>
          </a:br>
          <a:r>
            <a:rPr lang="ru-RU" sz="800" dirty="0" smtClean="0">
              <a:latin typeface="Arial Narrow" panose="020B0606020202030204" pitchFamily="34" charset="0"/>
            </a:rPr>
            <a:t>Медицинский психолог</a:t>
          </a:r>
          <a:br>
            <a:rPr lang="ru-RU" sz="800" dirty="0" smtClean="0">
              <a:latin typeface="Arial Narrow" panose="020B0606020202030204" pitchFamily="34" charset="0"/>
            </a:rPr>
          </a:br>
          <a:r>
            <a:rPr lang="ru-RU" sz="800" dirty="0" smtClean="0">
              <a:latin typeface="Arial Narrow" panose="020B0606020202030204" pitchFamily="34" charset="0"/>
            </a:rPr>
            <a:t>Медицинский регистратор (ВМП) Врач-диетолог</a:t>
          </a:r>
          <a:endParaRPr lang="ru-RU" sz="800" dirty="0">
            <a:latin typeface="Arial Narrow" panose="020B0606020202030204" pitchFamily="34" charset="0"/>
          </a:endParaRPr>
        </a:p>
      </dgm:t>
    </dgm:pt>
    <dgm:pt modelId="{1E570368-E231-43F0-954D-A77BB6137BB7}" type="parTrans" cxnId="{9BD71A0B-88C7-4B54-84E0-0E2AB79AA94D}">
      <dgm:prSet/>
      <dgm:spPr/>
      <dgm:t>
        <a:bodyPr/>
        <a:lstStyle/>
        <a:p>
          <a:endParaRPr lang="ru-RU" sz="800">
            <a:latin typeface="Arial Narrow" panose="020B0606020202030204" pitchFamily="34" charset="0"/>
          </a:endParaRPr>
        </a:p>
      </dgm:t>
    </dgm:pt>
    <dgm:pt modelId="{8D9737E8-7D89-4662-B141-EBA413E2D0E3}" type="sibTrans" cxnId="{9BD71A0B-88C7-4B54-84E0-0E2AB79AA94D}">
      <dgm:prSet/>
      <dgm:spPr/>
      <dgm:t>
        <a:bodyPr/>
        <a:lstStyle/>
        <a:p>
          <a:endParaRPr lang="ru-RU" sz="800">
            <a:latin typeface="Arial Narrow" panose="020B0606020202030204" pitchFamily="34" charset="0"/>
          </a:endParaRPr>
        </a:p>
      </dgm:t>
    </dgm:pt>
    <dgm:pt modelId="{AD16A733-4C83-4BFA-9C25-C05FE2B9B1A5}">
      <dgm:prSet custT="1"/>
      <dgm:spPr/>
      <dgm:t>
        <a:bodyPr/>
        <a:lstStyle/>
        <a:p>
          <a:r>
            <a:rPr lang="ru-RU" sz="800" dirty="0" smtClean="0">
              <a:latin typeface="Arial Narrow" panose="020B0606020202030204" pitchFamily="34" charset="0"/>
            </a:rPr>
            <a:t>Отдел медицинской статистики</a:t>
          </a:r>
          <a:endParaRPr lang="ru-RU" sz="800" dirty="0">
            <a:latin typeface="Arial Narrow" panose="020B0606020202030204" pitchFamily="34" charset="0"/>
          </a:endParaRPr>
        </a:p>
      </dgm:t>
    </dgm:pt>
    <dgm:pt modelId="{94623C09-84AE-4A63-8B81-33CD0C799130}" type="parTrans" cxnId="{FB63364F-6061-43EB-B1AC-F7A21CB558DD}">
      <dgm:prSet/>
      <dgm:spPr/>
      <dgm:t>
        <a:bodyPr/>
        <a:lstStyle/>
        <a:p>
          <a:endParaRPr lang="ru-RU" sz="800">
            <a:latin typeface="Arial Narrow" panose="020B0606020202030204" pitchFamily="34" charset="0"/>
          </a:endParaRPr>
        </a:p>
      </dgm:t>
    </dgm:pt>
    <dgm:pt modelId="{F51169AA-1C23-4789-8CF6-AE2C39E02EF2}" type="sibTrans" cxnId="{FB63364F-6061-43EB-B1AC-F7A21CB558DD}">
      <dgm:prSet/>
      <dgm:spPr/>
      <dgm:t>
        <a:bodyPr/>
        <a:lstStyle/>
        <a:p>
          <a:endParaRPr lang="ru-RU" sz="800">
            <a:latin typeface="Arial Narrow" panose="020B0606020202030204" pitchFamily="34" charset="0"/>
          </a:endParaRPr>
        </a:p>
      </dgm:t>
    </dgm:pt>
    <dgm:pt modelId="{7E60CBC8-EEA0-4774-8504-C5E4533D81CC}">
      <dgm:prSet custT="1"/>
      <dgm:spPr/>
      <dgm:t>
        <a:bodyPr/>
        <a:lstStyle/>
        <a:p>
          <a:r>
            <a:rPr lang="ru-RU" sz="800" b="1" dirty="0" smtClean="0">
              <a:latin typeface="Arial Narrow" panose="020B0606020202030204" pitchFamily="34" charset="0"/>
            </a:rPr>
            <a:t>Г. ЧАПАЕВСК, </a:t>
          </a:r>
          <a:br>
            <a:rPr lang="ru-RU" sz="800" b="1" dirty="0" smtClean="0">
              <a:latin typeface="Arial Narrow" panose="020B0606020202030204" pitchFamily="34" charset="0"/>
            </a:rPr>
          </a:br>
          <a:r>
            <a:rPr lang="ru-RU" sz="800" b="1" dirty="0" smtClean="0">
              <a:latin typeface="Arial Narrow" panose="020B0606020202030204" pitchFamily="34" charset="0"/>
            </a:rPr>
            <a:t>УЛ. МЕДИЦИНСКАЯ, 3А</a:t>
          </a:r>
          <a:br>
            <a:rPr lang="ru-RU" sz="800" b="1" dirty="0" smtClean="0">
              <a:latin typeface="Arial Narrow" panose="020B0606020202030204" pitchFamily="34" charset="0"/>
            </a:rPr>
          </a:br>
          <a:r>
            <a:rPr lang="ru-RU" sz="800" dirty="0" smtClean="0">
              <a:latin typeface="Arial Narrow" panose="020B0606020202030204" pitchFamily="34" charset="0"/>
            </a:rPr>
            <a:t>Офтальмологическое микрохирургическое отделение № 6</a:t>
          </a:r>
          <a:br>
            <a:rPr lang="ru-RU" sz="800" dirty="0" smtClean="0">
              <a:latin typeface="Arial Narrow" panose="020B0606020202030204" pitchFamily="34" charset="0"/>
            </a:rPr>
          </a:br>
          <a:r>
            <a:rPr lang="ru-RU" sz="800" dirty="0" smtClean="0">
              <a:latin typeface="Arial Narrow" panose="020B0606020202030204" pitchFamily="34" charset="0"/>
            </a:rPr>
            <a:t>Офтальмологический дневной стационар № 6</a:t>
          </a:r>
          <a:endParaRPr lang="ru-RU" sz="800" dirty="0">
            <a:latin typeface="Arial Narrow" panose="020B0606020202030204" pitchFamily="34" charset="0"/>
          </a:endParaRPr>
        </a:p>
      </dgm:t>
    </dgm:pt>
    <dgm:pt modelId="{48D684F6-CA68-4E37-BB09-722D273E7455}" type="parTrans" cxnId="{32A8A26A-968C-44E8-91C3-F1DE4CE3AD72}">
      <dgm:prSet/>
      <dgm:spPr/>
      <dgm:t>
        <a:bodyPr/>
        <a:lstStyle/>
        <a:p>
          <a:endParaRPr lang="ru-RU" sz="800">
            <a:latin typeface="Arial Narrow" panose="020B0606020202030204" pitchFamily="34" charset="0"/>
          </a:endParaRPr>
        </a:p>
      </dgm:t>
    </dgm:pt>
    <dgm:pt modelId="{3239EF3E-70F7-43DB-B4B1-145F7683439F}" type="sibTrans" cxnId="{32A8A26A-968C-44E8-91C3-F1DE4CE3AD72}">
      <dgm:prSet/>
      <dgm:spPr/>
      <dgm:t>
        <a:bodyPr/>
        <a:lstStyle/>
        <a:p>
          <a:endParaRPr lang="ru-RU" sz="800">
            <a:latin typeface="Arial Narrow" panose="020B0606020202030204" pitchFamily="34" charset="0"/>
          </a:endParaRPr>
        </a:p>
      </dgm:t>
    </dgm:pt>
    <dgm:pt modelId="{D1D16F1A-B736-4C3A-BD89-18E347821C41}">
      <dgm:prSet phldrT="[Текст]" custT="1"/>
      <dgm:spPr/>
      <dgm:t>
        <a:bodyPr/>
        <a:lstStyle/>
        <a:p>
          <a:r>
            <a:rPr lang="ru-RU" sz="800" dirty="0" smtClean="0">
              <a:latin typeface="Arial Narrow" panose="020B0606020202030204" pitchFamily="34" charset="0"/>
            </a:rPr>
            <a:t>Специалист гражданской обороны</a:t>
          </a:r>
          <a:endParaRPr lang="ru-RU" sz="800" dirty="0">
            <a:latin typeface="Arial Narrow" panose="020B0606020202030204" pitchFamily="34" charset="0"/>
          </a:endParaRPr>
        </a:p>
      </dgm:t>
    </dgm:pt>
    <dgm:pt modelId="{8F5BD9B9-D052-43BF-8304-CAB02FE25123}" type="parTrans" cxnId="{1343BE0C-DFC4-4B43-B737-327DCC0D846C}">
      <dgm:prSet/>
      <dgm:spPr/>
      <dgm:t>
        <a:bodyPr/>
        <a:lstStyle/>
        <a:p>
          <a:endParaRPr lang="ru-RU" sz="800">
            <a:latin typeface="Arial Narrow" panose="020B0606020202030204" pitchFamily="34" charset="0"/>
          </a:endParaRPr>
        </a:p>
      </dgm:t>
    </dgm:pt>
    <dgm:pt modelId="{F5FADE44-613D-41F8-A8C3-CB3E7AD98710}" type="sibTrans" cxnId="{1343BE0C-DFC4-4B43-B737-327DCC0D846C}">
      <dgm:prSet/>
      <dgm:spPr/>
      <dgm:t>
        <a:bodyPr/>
        <a:lstStyle/>
        <a:p>
          <a:endParaRPr lang="ru-RU" sz="800">
            <a:latin typeface="Arial Narrow" panose="020B0606020202030204" pitchFamily="34" charset="0"/>
          </a:endParaRPr>
        </a:p>
      </dgm:t>
    </dgm:pt>
    <dgm:pt modelId="{EE182C9A-63F8-4927-85ED-BBF7BB125CD2}">
      <dgm:prSet phldrT="[Текст]" custT="1"/>
      <dgm:spPr/>
      <dgm:t>
        <a:bodyPr/>
        <a:lstStyle/>
        <a:p>
          <a:r>
            <a:rPr lang="ru-RU" sz="800" dirty="0" smtClean="0">
              <a:latin typeface="Arial Narrow" panose="020B0606020202030204" pitchFamily="34" charset="0"/>
            </a:rPr>
            <a:t>Бухгалтерия</a:t>
          </a:r>
          <a:endParaRPr lang="ru-RU" sz="800" dirty="0">
            <a:latin typeface="Arial Narrow" panose="020B0606020202030204" pitchFamily="34" charset="0"/>
          </a:endParaRPr>
        </a:p>
      </dgm:t>
    </dgm:pt>
    <dgm:pt modelId="{2D31E931-46A7-4037-89F8-7D78EFA43F6E}" type="parTrans" cxnId="{2D0BBBC3-D151-4D9F-BAF9-E5D0CF9C9BBA}">
      <dgm:prSet/>
      <dgm:spPr/>
      <dgm:t>
        <a:bodyPr/>
        <a:lstStyle/>
        <a:p>
          <a:endParaRPr lang="ru-RU" sz="800">
            <a:latin typeface="Arial Narrow" panose="020B0606020202030204" pitchFamily="34" charset="0"/>
          </a:endParaRPr>
        </a:p>
      </dgm:t>
    </dgm:pt>
    <dgm:pt modelId="{A8A5C7BB-BBE0-45B3-85CC-694DE4CEA658}" type="sibTrans" cxnId="{2D0BBBC3-D151-4D9F-BAF9-E5D0CF9C9BBA}">
      <dgm:prSet/>
      <dgm:spPr/>
      <dgm:t>
        <a:bodyPr/>
        <a:lstStyle/>
        <a:p>
          <a:endParaRPr lang="ru-RU" sz="800">
            <a:latin typeface="Arial Narrow" panose="020B0606020202030204" pitchFamily="34" charset="0"/>
          </a:endParaRPr>
        </a:p>
      </dgm:t>
    </dgm:pt>
    <dgm:pt modelId="{49CAEEDE-6C16-4B61-8D92-C368042F4CA3}">
      <dgm:prSet phldrT="[Текст]" custT="1"/>
      <dgm:spPr/>
      <dgm:t>
        <a:bodyPr/>
        <a:lstStyle/>
        <a:p>
          <a:r>
            <a:rPr lang="ru-RU" sz="800" dirty="0" smtClean="0">
              <a:latin typeface="Arial Narrow" panose="020B0606020202030204" pitchFamily="34" charset="0"/>
            </a:rPr>
            <a:t>Планово-экономический отдел</a:t>
          </a:r>
          <a:endParaRPr lang="ru-RU" sz="800" dirty="0">
            <a:latin typeface="Arial Narrow" panose="020B0606020202030204" pitchFamily="34" charset="0"/>
          </a:endParaRPr>
        </a:p>
      </dgm:t>
    </dgm:pt>
    <dgm:pt modelId="{FC30E3F2-5D68-4C26-B7D5-3B2AD6F9ECBA}" type="parTrans" cxnId="{F44F7366-DA33-4895-9766-C805DA54955A}">
      <dgm:prSet/>
      <dgm:spPr/>
      <dgm:t>
        <a:bodyPr/>
        <a:lstStyle/>
        <a:p>
          <a:endParaRPr lang="ru-RU" sz="800">
            <a:latin typeface="Arial Narrow" panose="020B0606020202030204" pitchFamily="34" charset="0"/>
          </a:endParaRPr>
        </a:p>
      </dgm:t>
    </dgm:pt>
    <dgm:pt modelId="{BA7F15F3-F6B1-4968-99A1-9C8F18EC3BA5}" type="sibTrans" cxnId="{F44F7366-DA33-4895-9766-C805DA54955A}">
      <dgm:prSet/>
      <dgm:spPr/>
      <dgm:t>
        <a:bodyPr/>
        <a:lstStyle/>
        <a:p>
          <a:endParaRPr lang="ru-RU" sz="800">
            <a:latin typeface="Arial Narrow" panose="020B0606020202030204" pitchFamily="34" charset="0"/>
          </a:endParaRPr>
        </a:p>
      </dgm:t>
    </dgm:pt>
    <dgm:pt modelId="{4843C07F-65A9-47FF-AFCF-DC60444AEFD5}">
      <dgm:prSet phldrT="[Текст]" custT="1"/>
      <dgm:spPr/>
      <dgm:t>
        <a:bodyPr/>
        <a:lstStyle/>
        <a:p>
          <a:r>
            <a:rPr lang="ru-RU" sz="800" dirty="0" smtClean="0">
              <a:latin typeface="Arial Narrow" panose="020B0606020202030204" pitchFamily="34" charset="0"/>
            </a:rPr>
            <a:t>Хозяйственный отдел</a:t>
          </a:r>
        </a:p>
      </dgm:t>
    </dgm:pt>
    <dgm:pt modelId="{E33BEDF9-4429-4307-BA7C-9175521A2123}" type="parTrans" cxnId="{F8F6BC57-2D05-4DEA-8B77-E1906DD2D8FE}">
      <dgm:prSet/>
      <dgm:spPr/>
      <dgm:t>
        <a:bodyPr/>
        <a:lstStyle/>
        <a:p>
          <a:endParaRPr lang="ru-RU" sz="800">
            <a:latin typeface="Arial Narrow" panose="020B0606020202030204" pitchFamily="34" charset="0"/>
          </a:endParaRPr>
        </a:p>
      </dgm:t>
    </dgm:pt>
    <dgm:pt modelId="{2A67A0BC-BD13-426A-AA64-F40DC3DED567}" type="sibTrans" cxnId="{F8F6BC57-2D05-4DEA-8B77-E1906DD2D8FE}">
      <dgm:prSet/>
      <dgm:spPr/>
      <dgm:t>
        <a:bodyPr/>
        <a:lstStyle/>
        <a:p>
          <a:endParaRPr lang="ru-RU" sz="800">
            <a:latin typeface="Arial Narrow" panose="020B0606020202030204" pitchFamily="34" charset="0"/>
          </a:endParaRPr>
        </a:p>
      </dgm:t>
    </dgm:pt>
    <dgm:pt modelId="{CB32F7D1-36F6-4751-82CC-19B72965E220}">
      <dgm:prSet phldrT="[Текст]" custT="1"/>
      <dgm:spPr/>
      <dgm:t>
        <a:bodyPr/>
        <a:lstStyle/>
        <a:p>
          <a:r>
            <a:rPr lang="ru-RU" sz="800" dirty="0" smtClean="0">
              <a:latin typeface="Arial Narrow" panose="020B0606020202030204" pitchFamily="34" charset="0"/>
            </a:rPr>
            <a:t>Технический отдел</a:t>
          </a:r>
          <a:br>
            <a:rPr lang="ru-RU" sz="800" dirty="0" smtClean="0">
              <a:latin typeface="Arial Narrow" panose="020B0606020202030204" pitchFamily="34" charset="0"/>
            </a:rPr>
          </a:br>
          <a:r>
            <a:rPr lang="ru-RU" sz="800" dirty="0" smtClean="0">
              <a:latin typeface="Arial Narrow" panose="020B0606020202030204" pitchFamily="34" charset="0"/>
            </a:rPr>
            <a:t> (г. Самара, </a:t>
          </a:r>
          <a:br>
            <a:rPr lang="ru-RU" sz="800" dirty="0" smtClean="0">
              <a:latin typeface="Arial Narrow" panose="020B0606020202030204" pitchFamily="34" charset="0"/>
            </a:rPr>
          </a:br>
          <a:r>
            <a:rPr lang="ru-RU" sz="800" dirty="0" smtClean="0">
              <a:latin typeface="Arial Narrow" panose="020B0606020202030204" pitchFamily="34" charset="0"/>
            </a:rPr>
            <a:t>г. Сызрань, </a:t>
          </a:r>
          <a:br>
            <a:rPr lang="ru-RU" sz="800" dirty="0" smtClean="0">
              <a:latin typeface="Arial Narrow" panose="020B0606020202030204" pitchFamily="34" charset="0"/>
            </a:rPr>
          </a:br>
          <a:r>
            <a:rPr lang="ru-RU" sz="800" dirty="0" smtClean="0">
              <a:latin typeface="Arial Narrow" panose="020B0606020202030204" pitchFamily="34" charset="0"/>
            </a:rPr>
            <a:t>г. Чапаевск)</a:t>
          </a:r>
        </a:p>
      </dgm:t>
    </dgm:pt>
    <dgm:pt modelId="{C0B98A63-4E61-4CC2-BC86-232C6704C609}" type="parTrans" cxnId="{23F9A52E-716B-4DE6-9371-8FC31C213CD5}">
      <dgm:prSet/>
      <dgm:spPr/>
      <dgm:t>
        <a:bodyPr/>
        <a:lstStyle/>
        <a:p>
          <a:endParaRPr lang="ru-RU" sz="800">
            <a:latin typeface="Arial Narrow" panose="020B0606020202030204" pitchFamily="34" charset="0"/>
          </a:endParaRPr>
        </a:p>
      </dgm:t>
    </dgm:pt>
    <dgm:pt modelId="{90260179-09C4-4029-85F7-C5E7D37E5820}" type="sibTrans" cxnId="{23F9A52E-716B-4DE6-9371-8FC31C213CD5}">
      <dgm:prSet/>
      <dgm:spPr/>
      <dgm:t>
        <a:bodyPr/>
        <a:lstStyle/>
        <a:p>
          <a:endParaRPr lang="ru-RU" sz="800">
            <a:latin typeface="Arial Narrow" panose="020B0606020202030204" pitchFamily="34" charset="0"/>
          </a:endParaRPr>
        </a:p>
      </dgm:t>
    </dgm:pt>
    <dgm:pt modelId="{966FD72A-0F96-490F-8A15-A4605501C897}">
      <dgm:prSet phldrT="[Текст]" custT="1"/>
      <dgm:spPr/>
      <dgm:t>
        <a:bodyPr/>
        <a:lstStyle/>
        <a:p>
          <a:r>
            <a:rPr lang="ru-RU" sz="800" dirty="0" smtClean="0">
              <a:latin typeface="Arial Narrow" panose="020B0606020202030204" pitchFamily="34" charset="0"/>
            </a:rPr>
            <a:t>Котельная</a:t>
          </a:r>
        </a:p>
      </dgm:t>
    </dgm:pt>
    <dgm:pt modelId="{131F5574-F971-4A95-8DDA-548F6D76E242}" type="parTrans" cxnId="{D38ACF5C-729A-4563-827D-B7C47B5115C8}">
      <dgm:prSet/>
      <dgm:spPr/>
      <dgm:t>
        <a:bodyPr/>
        <a:lstStyle/>
        <a:p>
          <a:endParaRPr lang="ru-RU" sz="800">
            <a:latin typeface="Arial Narrow" panose="020B0606020202030204" pitchFamily="34" charset="0"/>
          </a:endParaRPr>
        </a:p>
      </dgm:t>
    </dgm:pt>
    <dgm:pt modelId="{FFA33E92-9E84-4796-BD92-E350C9B815B6}" type="sibTrans" cxnId="{D38ACF5C-729A-4563-827D-B7C47B5115C8}">
      <dgm:prSet/>
      <dgm:spPr/>
      <dgm:t>
        <a:bodyPr/>
        <a:lstStyle/>
        <a:p>
          <a:endParaRPr lang="ru-RU" sz="800">
            <a:latin typeface="Arial Narrow" panose="020B0606020202030204" pitchFamily="34" charset="0"/>
          </a:endParaRPr>
        </a:p>
      </dgm:t>
    </dgm:pt>
    <dgm:pt modelId="{0AC65E93-9A92-4C75-9FE4-F3AF1B9F80CE}">
      <dgm:prSet phldrT="[Текст]" custT="1"/>
      <dgm:spPr/>
      <dgm:t>
        <a:bodyPr/>
        <a:lstStyle/>
        <a:p>
          <a:r>
            <a:rPr lang="ru-RU" sz="800" dirty="0" smtClean="0">
              <a:latin typeface="Arial Narrow" panose="020B0606020202030204" pitchFamily="34" charset="0"/>
            </a:rPr>
            <a:t>Гараж</a:t>
          </a:r>
        </a:p>
      </dgm:t>
    </dgm:pt>
    <dgm:pt modelId="{23A6536D-2AA0-46E2-A6A5-67B969CA2A24}" type="parTrans" cxnId="{C888B5BA-25DD-4D8D-91B6-D7B22804F9D9}">
      <dgm:prSet/>
      <dgm:spPr/>
      <dgm:t>
        <a:bodyPr/>
        <a:lstStyle/>
        <a:p>
          <a:endParaRPr lang="ru-RU" sz="800">
            <a:latin typeface="Arial Narrow" panose="020B0606020202030204" pitchFamily="34" charset="0"/>
          </a:endParaRPr>
        </a:p>
      </dgm:t>
    </dgm:pt>
    <dgm:pt modelId="{1B0E0780-0DE6-4B9D-A112-C3CA83B362EC}" type="sibTrans" cxnId="{C888B5BA-25DD-4D8D-91B6-D7B22804F9D9}">
      <dgm:prSet/>
      <dgm:spPr/>
      <dgm:t>
        <a:bodyPr/>
        <a:lstStyle/>
        <a:p>
          <a:endParaRPr lang="ru-RU" sz="800">
            <a:latin typeface="Arial Narrow" panose="020B0606020202030204" pitchFamily="34" charset="0"/>
          </a:endParaRPr>
        </a:p>
      </dgm:t>
    </dgm:pt>
    <dgm:pt modelId="{D35C2E72-D07C-413D-9DDE-12ABBD2C9943}">
      <dgm:prSet phldrT="[Текст]" custT="1"/>
      <dgm:spPr/>
      <dgm:t>
        <a:bodyPr/>
        <a:lstStyle/>
        <a:p>
          <a:r>
            <a:rPr lang="ru-RU" sz="800" dirty="0" smtClean="0">
              <a:latin typeface="Arial Narrow" panose="020B0606020202030204" pitchFamily="34" charset="0"/>
            </a:rPr>
            <a:t>Общебольничный немедицинский персонала: инженер по охране окружающей среды (эколог)</a:t>
          </a:r>
        </a:p>
      </dgm:t>
    </dgm:pt>
    <dgm:pt modelId="{28B6CF2E-EAB6-4D5E-AF63-90B9545A5FA7}" type="parTrans" cxnId="{A45C133D-C56D-4324-9FF1-3CDC96F2156F}">
      <dgm:prSet/>
      <dgm:spPr/>
      <dgm:t>
        <a:bodyPr/>
        <a:lstStyle/>
        <a:p>
          <a:endParaRPr lang="ru-RU" sz="800">
            <a:latin typeface="Arial Narrow" panose="020B0606020202030204" pitchFamily="34" charset="0"/>
          </a:endParaRPr>
        </a:p>
      </dgm:t>
    </dgm:pt>
    <dgm:pt modelId="{E65FEF50-A723-49BA-BE09-CF9E935F1505}" type="sibTrans" cxnId="{A45C133D-C56D-4324-9FF1-3CDC96F2156F}">
      <dgm:prSet/>
      <dgm:spPr/>
      <dgm:t>
        <a:bodyPr/>
        <a:lstStyle/>
        <a:p>
          <a:endParaRPr lang="ru-RU" sz="800">
            <a:latin typeface="Arial Narrow" panose="020B0606020202030204" pitchFamily="34" charset="0"/>
          </a:endParaRPr>
        </a:p>
      </dgm:t>
    </dgm:pt>
    <dgm:pt modelId="{2C86ED17-5177-4901-B373-C1830F7F20FA}">
      <dgm:prSet phldrT="[Текст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ru-RU" sz="800" dirty="0" smtClean="0">
              <a:latin typeface="Arial Narrow" panose="020B0606020202030204" pitchFamily="34" charset="0"/>
            </a:rPr>
            <a:t>Главный бухгалтер</a:t>
          </a:r>
          <a:endParaRPr lang="ru-RU" sz="800" dirty="0">
            <a:latin typeface="Arial Narrow" panose="020B0606020202030204" pitchFamily="34" charset="0"/>
          </a:endParaRPr>
        </a:p>
      </dgm:t>
    </dgm:pt>
    <dgm:pt modelId="{59520800-A295-4A29-8662-2CD3EBF48937}" type="parTrans" cxnId="{FE7767D1-C2E6-4176-B159-D573C2F6D4A8}">
      <dgm:prSet/>
      <dgm:spPr/>
      <dgm:t>
        <a:bodyPr/>
        <a:lstStyle/>
        <a:p>
          <a:endParaRPr lang="ru-RU" sz="800">
            <a:latin typeface="Arial Narrow" panose="020B0606020202030204" pitchFamily="34" charset="0"/>
          </a:endParaRPr>
        </a:p>
      </dgm:t>
    </dgm:pt>
    <dgm:pt modelId="{3BA7CA52-FA9E-480A-8688-F82FBECAD867}" type="sibTrans" cxnId="{FE7767D1-C2E6-4176-B159-D573C2F6D4A8}">
      <dgm:prSet/>
      <dgm:spPr/>
      <dgm:t>
        <a:bodyPr/>
        <a:lstStyle/>
        <a:p>
          <a:endParaRPr lang="ru-RU" sz="800">
            <a:latin typeface="Arial Narrow" panose="020B0606020202030204" pitchFamily="34" charset="0"/>
          </a:endParaRPr>
        </a:p>
      </dgm:t>
    </dgm:pt>
    <dgm:pt modelId="{C54853A8-E88E-4AEE-AFB1-60D9000E8897}">
      <dgm:prSet custT="1"/>
      <dgm:spPr/>
      <dgm:t>
        <a:bodyPr/>
        <a:lstStyle/>
        <a:p>
          <a:r>
            <a:rPr lang="ru-RU" sz="800" b="1" dirty="0" smtClean="0">
              <a:latin typeface="Arial Narrow" panose="020B0606020202030204" pitchFamily="34" charset="0"/>
            </a:rPr>
            <a:t>КРУГЛОСУТОЧНЫЕ СТАЦИОНАРЫ:</a:t>
          </a:r>
          <a:br>
            <a:rPr lang="ru-RU" sz="800" b="1" dirty="0" smtClean="0">
              <a:latin typeface="Arial Narrow" panose="020B0606020202030204" pitchFamily="34" charset="0"/>
            </a:rPr>
          </a:br>
          <a:r>
            <a:rPr lang="ru-RU" sz="800" dirty="0" smtClean="0">
              <a:latin typeface="Arial Narrow" panose="020B0606020202030204" pitchFamily="34" charset="0"/>
            </a:rPr>
            <a:t>Офтальмологическое микрохирургическое отделение № 2 </a:t>
          </a:r>
          <a:br>
            <a:rPr lang="ru-RU" sz="800" dirty="0" smtClean="0">
              <a:latin typeface="Arial Narrow" panose="020B0606020202030204" pitchFamily="34" charset="0"/>
            </a:rPr>
          </a:br>
          <a:r>
            <a:rPr lang="ru-RU" sz="800" dirty="0" smtClean="0">
              <a:latin typeface="Arial Narrow" panose="020B0606020202030204" pitchFamily="34" charset="0"/>
            </a:rPr>
            <a:t>Офтальмологическое микрохирургическое отделение № 3</a:t>
          </a:r>
          <a:br>
            <a:rPr lang="ru-RU" sz="800" dirty="0" smtClean="0">
              <a:latin typeface="Arial Narrow" panose="020B0606020202030204" pitchFamily="34" charset="0"/>
            </a:rPr>
          </a:br>
          <a:r>
            <a:rPr lang="ru-RU" sz="800" dirty="0" smtClean="0">
              <a:latin typeface="Arial Narrow" panose="020B0606020202030204" pitchFamily="34" charset="0"/>
            </a:rPr>
            <a:t>Офтальмологическое микрохирургическое отделение № 4</a:t>
          </a:r>
          <a:br>
            <a:rPr lang="ru-RU" sz="800" dirty="0" smtClean="0">
              <a:latin typeface="Arial Narrow" panose="020B0606020202030204" pitchFamily="34" charset="0"/>
            </a:rPr>
          </a:br>
          <a:r>
            <a:rPr lang="ru-RU" sz="800" dirty="0" smtClean="0">
              <a:latin typeface="Arial Narrow" panose="020B0606020202030204" pitchFamily="34" charset="0"/>
            </a:rPr>
            <a:t>Детское офтальмологическое микрохирургическое отделение № 5</a:t>
          </a:r>
          <a:endParaRPr lang="ru-RU" sz="800" dirty="0">
            <a:latin typeface="Arial Narrow" panose="020B0606020202030204" pitchFamily="34" charset="0"/>
          </a:endParaRPr>
        </a:p>
      </dgm:t>
    </dgm:pt>
    <dgm:pt modelId="{6B6FFE77-44CD-472E-949E-8EA01E6A2FFE}" type="parTrans" cxnId="{B24C7799-F026-4E15-9F1A-BD9DB3D7C6D4}">
      <dgm:prSet/>
      <dgm:spPr/>
      <dgm:t>
        <a:bodyPr/>
        <a:lstStyle/>
        <a:p>
          <a:endParaRPr lang="ru-RU" sz="800">
            <a:latin typeface="Arial Narrow" panose="020B0606020202030204" pitchFamily="34" charset="0"/>
          </a:endParaRPr>
        </a:p>
      </dgm:t>
    </dgm:pt>
    <dgm:pt modelId="{E9412F00-C2CF-45E5-8E68-147A71ABF36B}" type="sibTrans" cxnId="{B24C7799-F026-4E15-9F1A-BD9DB3D7C6D4}">
      <dgm:prSet/>
      <dgm:spPr/>
      <dgm:t>
        <a:bodyPr/>
        <a:lstStyle/>
        <a:p>
          <a:endParaRPr lang="ru-RU" sz="800">
            <a:latin typeface="Arial Narrow" panose="020B0606020202030204" pitchFamily="34" charset="0"/>
          </a:endParaRPr>
        </a:p>
      </dgm:t>
    </dgm:pt>
    <dgm:pt modelId="{E9869A28-A133-4BF9-9A64-5825EAFFDD2C}">
      <dgm:prSet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ru-RU" sz="800" dirty="0" smtClean="0">
              <a:latin typeface="Arial Narrow" panose="020B0606020202030204" pitchFamily="34" charset="0"/>
            </a:rPr>
            <a:t>Заместитель главного врача по качеству оказания медицинской помощи</a:t>
          </a:r>
          <a:endParaRPr lang="ru-RU" sz="800" dirty="0">
            <a:latin typeface="Arial Narrow" panose="020B0606020202030204" pitchFamily="34" charset="0"/>
          </a:endParaRPr>
        </a:p>
      </dgm:t>
    </dgm:pt>
    <dgm:pt modelId="{571275EB-E762-4F38-8296-5B06EEE00FB6}" type="parTrans" cxnId="{D400EC17-64B1-4BA8-B0CC-CE31CF49C649}">
      <dgm:prSet/>
      <dgm:spPr/>
      <dgm:t>
        <a:bodyPr/>
        <a:lstStyle/>
        <a:p>
          <a:endParaRPr lang="ru-RU" sz="800">
            <a:latin typeface="Arial Narrow" panose="020B0606020202030204" pitchFamily="34" charset="0"/>
          </a:endParaRPr>
        </a:p>
      </dgm:t>
    </dgm:pt>
    <dgm:pt modelId="{373919F4-D403-4CD9-8932-4E3EAB1C1768}" type="sibTrans" cxnId="{D400EC17-64B1-4BA8-B0CC-CE31CF49C649}">
      <dgm:prSet/>
      <dgm:spPr/>
      <dgm:t>
        <a:bodyPr/>
        <a:lstStyle/>
        <a:p>
          <a:endParaRPr lang="ru-RU" sz="800">
            <a:latin typeface="Arial Narrow" panose="020B0606020202030204" pitchFamily="34" charset="0"/>
          </a:endParaRPr>
        </a:p>
      </dgm:t>
    </dgm:pt>
    <dgm:pt modelId="{03FDC550-3C33-43DE-9CF9-C1109A378B8C}">
      <dgm:prSet custT="1"/>
      <dgm:spPr/>
      <dgm:t>
        <a:bodyPr/>
        <a:lstStyle/>
        <a:p>
          <a:r>
            <a:rPr lang="ru-RU" sz="800" dirty="0" smtClean="0">
              <a:latin typeface="Arial Narrow" panose="020B0606020202030204" pitchFamily="34" charset="0"/>
            </a:rPr>
            <a:t>Приемное отделение</a:t>
          </a:r>
          <a:br>
            <a:rPr lang="ru-RU" sz="800" dirty="0" smtClean="0">
              <a:latin typeface="Arial Narrow" panose="020B0606020202030204" pitchFamily="34" charset="0"/>
            </a:rPr>
          </a:br>
          <a:r>
            <a:rPr lang="ru-RU" sz="800" dirty="0" smtClean="0">
              <a:latin typeface="Arial Narrow" panose="020B0606020202030204" pitchFamily="34" charset="0"/>
            </a:rPr>
            <a:t>Кабинет неотложной офтальмологической помощи</a:t>
          </a:r>
          <a:br>
            <a:rPr lang="ru-RU" sz="800" dirty="0" smtClean="0">
              <a:latin typeface="Arial Narrow" panose="020B0606020202030204" pitchFamily="34" charset="0"/>
            </a:rPr>
          </a:br>
          <a:r>
            <a:rPr lang="ru-RU" sz="800" dirty="0" smtClean="0">
              <a:latin typeface="Arial Narrow" panose="020B0606020202030204" pitchFamily="34" charset="0"/>
            </a:rPr>
            <a:t>Операционный блок</a:t>
          </a:r>
          <a:br>
            <a:rPr lang="ru-RU" sz="800" dirty="0" smtClean="0">
              <a:latin typeface="Arial Narrow" panose="020B0606020202030204" pitchFamily="34" charset="0"/>
            </a:rPr>
          </a:br>
          <a:r>
            <a:rPr lang="ru-RU" sz="800" dirty="0" smtClean="0">
              <a:latin typeface="Arial Narrow" panose="020B0606020202030204" pitchFamily="34" charset="0"/>
            </a:rPr>
            <a:t>Отделение анестезиологии и реаниматологии</a:t>
          </a:r>
          <a:br>
            <a:rPr lang="ru-RU" sz="800" dirty="0" smtClean="0">
              <a:latin typeface="Arial Narrow" panose="020B0606020202030204" pitchFamily="34" charset="0"/>
            </a:rPr>
          </a:br>
          <a:r>
            <a:rPr lang="ru-RU" sz="800" dirty="0" smtClean="0">
              <a:latin typeface="Arial Narrow" panose="020B0606020202030204" pitchFamily="34" charset="0"/>
            </a:rPr>
            <a:t>Кабинет лазерной микрохирургии </a:t>
          </a:r>
          <a:br>
            <a:rPr lang="ru-RU" sz="800" dirty="0" smtClean="0">
              <a:latin typeface="Arial Narrow" panose="020B0606020202030204" pitchFamily="34" charset="0"/>
            </a:rPr>
          </a:br>
          <a:r>
            <a:rPr lang="ru-RU" sz="800" dirty="0" smtClean="0">
              <a:latin typeface="Arial Narrow" panose="020B0606020202030204" pitchFamily="34" charset="0"/>
            </a:rPr>
            <a:t>Аптека</a:t>
          </a:r>
          <a:br>
            <a:rPr lang="ru-RU" sz="800" dirty="0" smtClean="0">
              <a:latin typeface="Arial Narrow" panose="020B0606020202030204" pitchFamily="34" charset="0"/>
            </a:rPr>
          </a:br>
          <a:r>
            <a:rPr lang="ru-RU" sz="800" dirty="0" smtClean="0">
              <a:latin typeface="Arial Narrow" panose="020B0606020202030204" pitchFamily="34" charset="0"/>
            </a:rPr>
            <a:t>Клинико-диагностическая лаборатория</a:t>
          </a:r>
          <a:br>
            <a:rPr lang="ru-RU" sz="800" dirty="0" smtClean="0">
              <a:latin typeface="Arial Narrow" panose="020B0606020202030204" pitchFamily="34" charset="0"/>
            </a:rPr>
          </a:br>
          <a:r>
            <a:rPr lang="ru-RU" sz="800" dirty="0" smtClean="0">
              <a:latin typeface="Arial Narrow" panose="020B0606020202030204" pitchFamily="34" charset="0"/>
            </a:rPr>
            <a:t>Рентгенологический кабинет</a:t>
          </a:r>
          <a:br>
            <a:rPr lang="ru-RU" sz="800" dirty="0" smtClean="0">
              <a:latin typeface="Arial Narrow" panose="020B0606020202030204" pitchFamily="34" charset="0"/>
            </a:rPr>
          </a:br>
          <a:r>
            <a:rPr lang="ru-RU" sz="800" dirty="0" smtClean="0">
              <a:latin typeface="Arial Narrow" panose="020B0606020202030204" pitchFamily="34" charset="0"/>
            </a:rPr>
            <a:t>Физиотерапевтический кабинет </a:t>
          </a:r>
          <a:br>
            <a:rPr lang="ru-RU" sz="800" dirty="0" smtClean="0">
              <a:latin typeface="Arial Narrow" panose="020B0606020202030204" pitchFamily="34" charset="0"/>
            </a:rPr>
          </a:br>
          <a:r>
            <a:rPr lang="ru-RU" sz="800" dirty="0" err="1" smtClean="0">
              <a:latin typeface="Arial Narrow" panose="020B0606020202030204" pitchFamily="34" charset="0"/>
            </a:rPr>
            <a:t>Кабинет</a:t>
          </a:r>
          <a:r>
            <a:rPr lang="ru-RU" sz="800" dirty="0" smtClean="0">
              <a:latin typeface="Arial Narrow" panose="020B0606020202030204" pitchFamily="34" charset="0"/>
            </a:rPr>
            <a:t> электрокардиографии</a:t>
          </a:r>
          <a:br>
            <a:rPr lang="ru-RU" sz="800" dirty="0" smtClean="0">
              <a:latin typeface="Arial Narrow" panose="020B0606020202030204" pitchFamily="34" charset="0"/>
            </a:rPr>
          </a:br>
          <a:r>
            <a:rPr lang="ru-RU" sz="800" dirty="0" smtClean="0">
              <a:latin typeface="Arial Narrow" panose="020B0606020202030204" pitchFamily="34" charset="0"/>
            </a:rPr>
            <a:t>Патолого-анатомическое отделение</a:t>
          </a:r>
          <a:br>
            <a:rPr lang="ru-RU" sz="800" dirty="0" smtClean="0">
              <a:latin typeface="Arial Narrow" panose="020B0606020202030204" pitchFamily="34" charset="0"/>
            </a:rPr>
          </a:br>
          <a:r>
            <a:rPr lang="ru-RU" sz="800" dirty="0" err="1" smtClean="0">
              <a:latin typeface="Arial Narrow" panose="020B0606020202030204" pitchFamily="34" charset="0"/>
            </a:rPr>
            <a:t>Отделение</a:t>
          </a:r>
          <a:r>
            <a:rPr lang="ru-RU" sz="800" dirty="0" smtClean="0">
              <a:latin typeface="Arial Narrow" panose="020B0606020202030204" pitchFamily="34" charset="0"/>
            </a:rPr>
            <a:t> заготовки, консервации органов и трупных тканей</a:t>
          </a:r>
          <a:endParaRPr lang="ru-RU" sz="800" dirty="0">
            <a:latin typeface="Arial Narrow" panose="020B0606020202030204" pitchFamily="34" charset="0"/>
          </a:endParaRPr>
        </a:p>
      </dgm:t>
    </dgm:pt>
    <dgm:pt modelId="{CD1E9D23-DF1C-4F9F-927F-165B29A41123}" type="parTrans" cxnId="{95D94448-9E71-44F8-AA16-147528C3260C}">
      <dgm:prSet/>
      <dgm:spPr/>
      <dgm:t>
        <a:bodyPr/>
        <a:lstStyle/>
        <a:p>
          <a:endParaRPr lang="ru-RU" sz="800">
            <a:latin typeface="Arial Narrow" panose="020B0606020202030204" pitchFamily="34" charset="0"/>
          </a:endParaRPr>
        </a:p>
      </dgm:t>
    </dgm:pt>
    <dgm:pt modelId="{886A5D1D-D88C-404D-8D8A-07B958C04532}" type="sibTrans" cxnId="{95D94448-9E71-44F8-AA16-147528C3260C}">
      <dgm:prSet/>
      <dgm:spPr/>
      <dgm:t>
        <a:bodyPr/>
        <a:lstStyle/>
        <a:p>
          <a:endParaRPr lang="ru-RU" sz="800">
            <a:latin typeface="Arial Narrow" panose="020B0606020202030204" pitchFamily="34" charset="0"/>
          </a:endParaRPr>
        </a:p>
      </dgm:t>
    </dgm:pt>
    <dgm:pt modelId="{E19216E6-7AA5-4F2B-8496-94E5585E1933}">
      <dgm:prSet phldrT="[Текст]" custT="1"/>
      <dgm:spPr/>
      <dgm:t>
        <a:bodyPr/>
        <a:lstStyle/>
        <a:p>
          <a:pPr>
            <a:lnSpc>
              <a:spcPct val="90000"/>
            </a:lnSpc>
            <a:spcAft>
              <a:spcPct val="35000"/>
            </a:spcAft>
          </a:pPr>
          <a:endParaRPr lang="ru-RU" sz="800" dirty="0" smtClean="0">
            <a:latin typeface="Arial Narrow" panose="020B0606020202030204" pitchFamily="34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800" smtClean="0">
              <a:latin typeface="Arial Narrow" panose="020B0606020202030204" pitchFamily="34" charset="0"/>
            </a:rPr>
            <a:t>Юридический отдел</a:t>
          </a:r>
          <a:endParaRPr lang="ru-RU" sz="800" dirty="0" smtClean="0">
            <a:latin typeface="Arial Narrow" panose="020B0606020202030204" pitchFamily="34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endParaRPr lang="ru-RU" sz="800" dirty="0" smtClean="0">
            <a:latin typeface="Arial Narrow" panose="020B0606020202030204" pitchFamily="34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800" dirty="0" smtClean="0">
              <a:latin typeface="Arial Narrow" panose="020B0606020202030204" pitchFamily="34" charset="0"/>
            </a:rPr>
            <a:t>Контрактная служба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800" dirty="0" smtClean="0">
              <a:latin typeface="Arial Narrow" panose="020B0606020202030204" pitchFamily="34" charset="0"/>
            </a:rPr>
            <a:t/>
          </a:r>
          <a:br>
            <a:rPr lang="ru-RU" sz="800" dirty="0" smtClean="0">
              <a:latin typeface="Arial Narrow" panose="020B0606020202030204" pitchFamily="34" charset="0"/>
            </a:rPr>
          </a:br>
          <a:r>
            <a:rPr lang="ru-RU" sz="800" dirty="0" smtClean="0">
              <a:latin typeface="Arial Narrow" panose="020B0606020202030204" pitchFamily="34" charset="0"/>
            </a:rPr>
            <a:t>Отдел организации и развития платных медицинских услуг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800" dirty="0" smtClean="0">
              <a:latin typeface="Arial Narrow" panose="020B0606020202030204" pitchFamily="34" charset="0"/>
            </a:rPr>
            <a:t/>
          </a:r>
          <a:br>
            <a:rPr lang="ru-RU" sz="800" dirty="0" smtClean="0">
              <a:latin typeface="Arial Narrow" panose="020B0606020202030204" pitchFamily="34" charset="0"/>
            </a:rPr>
          </a:br>
          <a:r>
            <a:rPr lang="ru-RU" sz="800" dirty="0" smtClean="0">
              <a:latin typeface="Arial Narrow" panose="020B0606020202030204" pitchFamily="34" charset="0"/>
            </a:rPr>
            <a:t>Канцелярия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800" dirty="0" smtClean="0">
              <a:latin typeface="Arial Narrow" panose="020B0606020202030204" pitchFamily="34" charset="0"/>
            </a:rPr>
            <a:t/>
          </a:r>
          <a:br>
            <a:rPr lang="ru-RU" sz="800" dirty="0" smtClean="0">
              <a:latin typeface="Arial Narrow" panose="020B0606020202030204" pitchFamily="34" charset="0"/>
            </a:rPr>
          </a:br>
          <a:r>
            <a:rPr lang="ru-RU" sz="800" dirty="0" smtClean="0">
              <a:latin typeface="Arial Narrow" panose="020B0606020202030204" pitchFamily="34" charset="0"/>
            </a:rPr>
            <a:t>Специалист по охране труда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800" dirty="0" smtClean="0">
              <a:latin typeface="Arial Narrow" panose="020B0606020202030204" pitchFamily="34" charset="0"/>
            </a:rPr>
            <a:t/>
          </a:r>
          <a:br>
            <a:rPr lang="ru-RU" sz="800" dirty="0" smtClean="0">
              <a:latin typeface="Arial Narrow" panose="020B0606020202030204" pitchFamily="34" charset="0"/>
            </a:rPr>
          </a:br>
          <a:r>
            <a:rPr lang="ru-RU" sz="800" dirty="0" smtClean="0">
              <a:latin typeface="Arial Narrow" panose="020B0606020202030204" pitchFamily="34" charset="0"/>
            </a:rPr>
            <a:t>Отдел кадров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800" dirty="0" smtClean="0">
              <a:latin typeface="Arial Narrow" panose="020B0606020202030204" pitchFamily="34" charset="0"/>
            </a:rPr>
            <a:t/>
          </a:r>
          <a:br>
            <a:rPr lang="ru-RU" sz="800" dirty="0" smtClean="0">
              <a:latin typeface="Arial Narrow" panose="020B0606020202030204" pitchFamily="34" charset="0"/>
            </a:rPr>
          </a:br>
          <a:r>
            <a:rPr lang="ru-RU" sz="800" dirty="0" smtClean="0">
              <a:latin typeface="Arial Narrow" panose="020B0606020202030204" pitchFamily="34" charset="0"/>
            </a:rPr>
            <a:t>Специалист по связям с общественностью</a:t>
          </a:r>
          <a:br>
            <a:rPr lang="ru-RU" sz="800" dirty="0" smtClean="0">
              <a:latin typeface="Arial Narrow" panose="020B0606020202030204" pitchFamily="34" charset="0"/>
            </a:rPr>
          </a:br>
          <a:endParaRPr lang="ru-RU" sz="800" dirty="0">
            <a:latin typeface="Arial Narrow" panose="020B0606020202030204" pitchFamily="34" charset="0"/>
          </a:endParaRPr>
        </a:p>
      </dgm:t>
    </dgm:pt>
    <dgm:pt modelId="{7CA8D01C-34C8-48FE-90D0-1EDB388820E9}" type="parTrans" cxnId="{9F922050-5708-41AE-82C5-214CB38B8BED}">
      <dgm:prSet/>
      <dgm:spPr/>
      <dgm:t>
        <a:bodyPr/>
        <a:lstStyle/>
        <a:p>
          <a:endParaRPr lang="ru-RU" sz="800">
            <a:latin typeface="Arial Narrow" panose="020B0606020202030204" pitchFamily="34" charset="0"/>
          </a:endParaRPr>
        </a:p>
      </dgm:t>
    </dgm:pt>
    <dgm:pt modelId="{1BE4F70C-FF15-4DB1-ABDA-1740F5CB1B03}" type="sibTrans" cxnId="{9F922050-5708-41AE-82C5-214CB38B8BED}">
      <dgm:prSet/>
      <dgm:spPr/>
      <dgm:t>
        <a:bodyPr/>
        <a:lstStyle/>
        <a:p>
          <a:endParaRPr lang="ru-RU" sz="800">
            <a:latin typeface="Arial Narrow" panose="020B0606020202030204" pitchFamily="34" charset="0"/>
          </a:endParaRPr>
        </a:p>
      </dgm:t>
    </dgm:pt>
    <dgm:pt modelId="{FF165BBA-B39A-456D-A119-DF4698D72A7E}">
      <dgm:prSet custT="1"/>
      <dgm:spPr/>
      <dgm:t>
        <a:bodyPr/>
        <a:lstStyle/>
        <a:p>
          <a:r>
            <a:rPr lang="ru-RU" sz="800" dirty="0" smtClean="0">
              <a:latin typeface="Arial Narrow" panose="020B0606020202030204" pitchFamily="34" charset="0"/>
            </a:rPr>
            <a:t>Отдел управления качеством медицинской помощи</a:t>
          </a:r>
          <a:endParaRPr lang="ru-RU" sz="800" dirty="0">
            <a:latin typeface="Arial Narrow" panose="020B0606020202030204" pitchFamily="34" charset="0"/>
          </a:endParaRPr>
        </a:p>
      </dgm:t>
    </dgm:pt>
    <dgm:pt modelId="{0548BC04-E041-45AB-AB08-AD03C3C270BA}" type="parTrans" cxnId="{70FB7EBB-DB34-4D5D-B322-DD4E41D059D0}">
      <dgm:prSet/>
      <dgm:spPr/>
      <dgm:t>
        <a:bodyPr/>
        <a:lstStyle/>
        <a:p>
          <a:endParaRPr lang="ru-RU" sz="800">
            <a:latin typeface="Arial Narrow" panose="020B0606020202030204" pitchFamily="34" charset="0"/>
          </a:endParaRPr>
        </a:p>
      </dgm:t>
    </dgm:pt>
    <dgm:pt modelId="{AB61E341-EFC4-4ED2-86A2-ADD6C00727B0}" type="sibTrans" cxnId="{70FB7EBB-DB34-4D5D-B322-DD4E41D059D0}">
      <dgm:prSet/>
      <dgm:spPr/>
      <dgm:t>
        <a:bodyPr/>
        <a:lstStyle/>
        <a:p>
          <a:endParaRPr lang="ru-RU" sz="800">
            <a:latin typeface="Arial Narrow" panose="020B0606020202030204" pitchFamily="34" charset="0"/>
          </a:endParaRPr>
        </a:p>
      </dgm:t>
    </dgm:pt>
    <dgm:pt modelId="{B2FA27D5-2BEE-4358-AB2B-F0CCBCF52A20}">
      <dgm:prSet custT="1"/>
      <dgm:spPr/>
      <dgm:t>
        <a:bodyPr/>
        <a:lstStyle/>
        <a:p>
          <a:r>
            <a:rPr lang="ru-RU" sz="800" b="1" dirty="0" smtClean="0">
              <a:latin typeface="Arial Narrow" panose="020B0606020202030204" pitchFamily="34" charset="0"/>
            </a:rPr>
            <a:t>Г. СЫЗРАНЬ, </a:t>
          </a:r>
          <a:br>
            <a:rPr lang="ru-RU" sz="800" b="1" dirty="0" smtClean="0">
              <a:latin typeface="Arial Narrow" panose="020B0606020202030204" pitchFamily="34" charset="0"/>
            </a:rPr>
          </a:br>
          <a:r>
            <a:rPr lang="ru-RU" sz="800" b="1" dirty="0" smtClean="0">
              <a:latin typeface="Arial Narrow" panose="020B0606020202030204" pitchFamily="34" charset="0"/>
            </a:rPr>
            <a:t>УЛ. КОМАРОВА, 1</a:t>
          </a:r>
          <a:br>
            <a:rPr lang="ru-RU" sz="800" b="1" dirty="0" smtClean="0">
              <a:latin typeface="Arial Narrow" panose="020B0606020202030204" pitchFamily="34" charset="0"/>
            </a:rPr>
          </a:br>
          <a:r>
            <a:rPr lang="ru-RU" sz="800" dirty="0" smtClean="0">
              <a:latin typeface="Arial Narrow" panose="020B0606020202030204" pitchFamily="34" charset="0"/>
            </a:rPr>
            <a:t>Кабинет неотложной офтальмологической помощи</a:t>
          </a:r>
          <a:endParaRPr lang="ru-RU" sz="800" dirty="0">
            <a:latin typeface="Arial Narrow" panose="020B0606020202030204" pitchFamily="34" charset="0"/>
          </a:endParaRPr>
        </a:p>
      </dgm:t>
    </dgm:pt>
    <dgm:pt modelId="{64447E12-03B1-4E56-97C8-B438B03DD2F0}" type="sibTrans" cxnId="{E0D04F64-E5A0-4E7B-836D-A88796783BFA}">
      <dgm:prSet/>
      <dgm:spPr/>
      <dgm:t>
        <a:bodyPr/>
        <a:lstStyle/>
        <a:p>
          <a:endParaRPr lang="ru-RU" sz="800">
            <a:latin typeface="Arial Narrow" panose="020B0606020202030204" pitchFamily="34" charset="0"/>
          </a:endParaRPr>
        </a:p>
      </dgm:t>
    </dgm:pt>
    <dgm:pt modelId="{DBC78287-B97A-40C8-9176-653305060C32}" type="parTrans" cxnId="{E0D04F64-E5A0-4E7B-836D-A88796783BFA}">
      <dgm:prSet/>
      <dgm:spPr/>
      <dgm:t>
        <a:bodyPr/>
        <a:lstStyle/>
        <a:p>
          <a:endParaRPr lang="ru-RU" sz="800">
            <a:latin typeface="Arial Narrow" panose="020B0606020202030204" pitchFamily="34" charset="0"/>
          </a:endParaRPr>
        </a:p>
      </dgm:t>
    </dgm:pt>
    <dgm:pt modelId="{28524B43-073C-4B5F-800F-1363463F5B6A}">
      <dgm:prSet custT="1"/>
      <dgm:spPr/>
      <dgm:t>
        <a:bodyPr/>
        <a:lstStyle/>
        <a:p>
          <a:r>
            <a:rPr lang="ru-RU" sz="800" dirty="0" smtClean="0">
              <a:latin typeface="Arial Narrow" panose="020B0606020202030204" pitchFamily="34" charset="0"/>
            </a:rPr>
            <a:t>Отдел медицинской техники</a:t>
          </a:r>
          <a:endParaRPr lang="ru-RU" sz="800" dirty="0">
            <a:latin typeface="Arial Narrow" panose="020B0606020202030204" pitchFamily="34" charset="0"/>
          </a:endParaRPr>
        </a:p>
      </dgm:t>
    </dgm:pt>
    <dgm:pt modelId="{29CA5555-EAD2-4679-ADD8-CE857B3D0F7F}" type="sibTrans" cxnId="{A6899236-4FFE-4BA5-BBA9-91B0A99178D4}">
      <dgm:prSet/>
      <dgm:spPr/>
      <dgm:t>
        <a:bodyPr/>
        <a:lstStyle/>
        <a:p>
          <a:endParaRPr lang="ru-RU" sz="800">
            <a:latin typeface="Arial Narrow" panose="020B0606020202030204" pitchFamily="34" charset="0"/>
          </a:endParaRPr>
        </a:p>
      </dgm:t>
    </dgm:pt>
    <dgm:pt modelId="{8E51FB30-BC76-4551-A904-8BAE18DE1B43}" type="parTrans" cxnId="{A6899236-4FFE-4BA5-BBA9-91B0A99178D4}">
      <dgm:prSet/>
      <dgm:spPr/>
      <dgm:t>
        <a:bodyPr/>
        <a:lstStyle/>
        <a:p>
          <a:endParaRPr lang="ru-RU" sz="800">
            <a:latin typeface="Arial Narrow" panose="020B0606020202030204" pitchFamily="34" charset="0"/>
          </a:endParaRPr>
        </a:p>
      </dgm:t>
    </dgm:pt>
    <dgm:pt modelId="{7F17ABBD-95CD-4B97-BE52-48F159D4FDC1}">
      <dgm:prSet phldrT="[Текст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ru-RU" sz="800" dirty="0" smtClean="0">
              <a:latin typeface="Arial Narrow" panose="020B0606020202030204" pitchFamily="34" charset="0"/>
            </a:rPr>
            <a:t>Заместитель главного врача по </a:t>
          </a:r>
          <a:r>
            <a:rPr lang="ru-RU" sz="800" dirty="0" err="1" smtClean="0">
              <a:latin typeface="Arial Narrow" panose="020B0606020202030204" pitchFamily="34" charset="0"/>
            </a:rPr>
            <a:t>инновационно</a:t>
          </a:r>
          <a:r>
            <a:rPr lang="ru-RU" sz="800" dirty="0" smtClean="0">
              <a:latin typeface="Arial Narrow" panose="020B0606020202030204" pitchFamily="34" charset="0"/>
            </a:rPr>
            <a:t>-технологическому развитию</a:t>
          </a:r>
          <a:endParaRPr lang="ru-RU" sz="800" dirty="0">
            <a:latin typeface="Arial Narrow" panose="020B0606020202030204" pitchFamily="34" charset="0"/>
          </a:endParaRPr>
        </a:p>
      </dgm:t>
    </dgm:pt>
    <dgm:pt modelId="{A005A05F-92F0-4596-9F20-5CDF5262AF30}" type="sibTrans" cxnId="{A5EF9C29-5261-4FC0-BB53-16714C9413F8}">
      <dgm:prSet/>
      <dgm:spPr/>
      <dgm:t>
        <a:bodyPr/>
        <a:lstStyle/>
        <a:p>
          <a:endParaRPr lang="ru-RU" sz="800">
            <a:latin typeface="Arial Narrow" panose="020B0606020202030204" pitchFamily="34" charset="0"/>
          </a:endParaRPr>
        </a:p>
      </dgm:t>
    </dgm:pt>
    <dgm:pt modelId="{A541E04E-260B-424C-9549-1A83005F88F3}" type="parTrans" cxnId="{A5EF9C29-5261-4FC0-BB53-16714C9413F8}">
      <dgm:prSet/>
      <dgm:spPr/>
      <dgm:t>
        <a:bodyPr/>
        <a:lstStyle/>
        <a:p>
          <a:endParaRPr lang="ru-RU" sz="800">
            <a:latin typeface="Arial Narrow" panose="020B0606020202030204" pitchFamily="34" charset="0"/>
          </a:endParaRPr>
        </a:p>
      </dgm:t>
    </dgm:pt>
    <dgm:pt modelId="{4E01DC39-AB88-4FFF-9914-0DD4B516A235}">
      <dgm:prSet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ru-RU" sz="800" dirty="0" smtClean="0">
              <a:latin typeface="Arial Narrow" panose="020B0606020202030204" pitchFamily="34" charset="0"/>
            </a:rPr>
            <a:t>Заместитель главного врача по амбулаторно-поликлинической работе</a:t>
          </a:r>
          <a:endParaRPr lang="ru-RU" sz="800" dirty="0">
            <a:latin typeface="Arial Narrow" panose="020B0606020202030204" pitchFamily="34" charset="0"/>
          </a:endParaRPr>
        </a:p>
      </dgm:t>
    </dgm:pt>
    <dgm:pt modelId="{69D4DD87-404F-4FDD-A50F-892F4BD1F25A}" type="parTrans" cxnId="{AD4F7B73-630C-4CFD-8942-258E981C5791}">
      <dgm:prSet/>
      <dgm:spPr/>
      <dgm:t>
        <a:bodyPr/>
        <a:lstStyle/>
        <a:p>
          <a:endParaRPr lang="ru-RU" sz="800">
            <a:latin typeface="Arial Narrow" panose="020B0606020202030204" pitchFamily="34" charset="0"/>
          </a:endParaRPr>
        </a:p>
      </dgm:t>
    </dgm:pt>
    <dgm:pt modelId="{55157620-A245-4FF7-AF04-13CA33973ECC}" type="sibTrans" cxnId="{AD4F7B73-630C-4CFD-8942-258E981C5791}">
      <dgm:prSet/>
      <dgm:spPr/>
      <dgm:t>
        <a:bodyPr/>
        <a:lstStyle/>
        <a:p>
          <a:endParaRPr lang="ru-RU" sz="800">
            <a:latin typeface="Arial Narrow" panose="020B0606020202030204" pitchFamily="34" charset="0"/>
          </a:endParaRPr>
        </a:p>
      </dgm:t>
    </dgm:pt>
    <dgm:pt modelId="{126267E8-43F4-4179-9450-03FA82450F6B}">
      <dgm:prSet custT="1"/>
      <dgm:spPr/>
      <dgm:t>
        <a:bodyPr/>
        <a:lstStyle/>
        <a:p>
          <a:pPr eaLnBrk="1" latinLnBrk="0"/>
          <a:r>
            <a:rPr lang="ru-RU" sz="800" b="1" dirty="0" smtClean="0">
              <a:latin typeface="Arial Narrow" panose="020B0606020202030204" pitchFamily="34" charset="0"/>
            </a:rPr>
            <a:t>ДНЕВНЫЕ СТАЦИОНАРЫ</a:t>
          </a:r>
          <a:r>
            <a:rPr lang="ru-RU" sz="800" dirty="0" smtClean="0">
              <a:latin typeface="Arial Narrow" panose="020B0606020202030204" pitchFamily="34" charset="0"/>
            </a:rPr>
            <a:t>:</a:t>
          </a:r>
          <a:br>
            <a:rPr lang="ru-RU" sz="800" dirty="0" smtClean="0">
              <a:latin typeface="Arial Narrow" panose="020B0606020202030204" pitchFamily="34" charset="0"/>
            </a:rPr>
          </a:br>
          <a:r>
            <a:rPr lang="ru-RU" sz="800" dirty="0" smtClean="0">
              <a:latin typeface="Arial Narrow" panose="020B0606020202030204" pitchFamily="34" charset="0"/>
            </a:rPr>
            <a:t>Офтальмологический дневной стационар № 2</a:t>
          </a:r>
          <a:br>
            <a:rPr lang="ru-RU" sz="800" dirty="0" smtClean="0">
              <a:latin typeface="Arial Narrow" panose="020B0606020202030204" pitchFamily="34" charset="0"/>
            </a:rPr>
          </a:br>
          <a:r>
            <a:rPr lang="ru-RU" sz="800" dirty="0" smtClean="0">
              <a:latin typeface="Arial Narrow" panose="020B0606020202030204" pitchFamily="34" charset="0"/>
            </a:rPr>
            <a:t>Детский офтальмологический</a:t>
          </a:r>
          <a:br>
            <a:rPr lang="ru-RU" sz="800" dirty="0" smtClean="0">
              <a:latin typeface="Arial Narrow" panose="020B0606020202030204" pitchFamily="34" charset="0"/>
            </a:rPr>
          </a:br>
          <a:r>
            <a:rPr lang="ru-RU" sz="800" dirty="0" smtClean="0">
              <a:latin typeface="Arial Narrow" panose="020B0606020202030204" pitchFamily="34" charset="0"/>
            </a:rPr>
            <a:t> дневной стационар № 5</a:t>
          </a:r>
          <a:br>
            <a:rPr lang="ru-RU" sz="800" dirty="0" smtClean="0">
              <a:latin typeface="Arial Narrow" panose="020B0606020202030204" pitchFamily="34" charset="0"/>
            </a:rPr>
          </a:br>
          <a:r>
            <a:rPr lang="ru-RU" sz="800" dirty="0" smtClean="0">
              <a:latin typeface="Arial Narrow" panose="020B0606020202030204" pitchFamily="34" charset="0"/>
            </a:rPr>
            <a:t>Отделение рефракционной микрохирургии</a:t>
          </a:r>
          <a:br>
            <a:rPr lang="ru-RU" sz="800" dirty="0" smtClean="0">
              <a:latin typeface="Arial Narrow" panose="020B0606020202030204" pitchFamily="34" charset="0"/>
            </a:rPr>
          </a:br>
          <a:r>
            <a:rPr lang="ru-RU" sz="800" b="1" dirty="0" smtClean="0">
              <a:latin typeface="Arial Narrow" panose="020B0606020202030204" pitchFamily="34" charset="0"/>
            </a:rPr>
            <a:t>г. САМАРА, </a:t>
          </a:r>
          <a:br>
            <a:rPr lang="ru-RU" sz="800" b="1" dirty="0" smtClean="0">
              <a:latin typeface="Arial Narrow" panose="020B0606020202030204" pitchFamily="34" charset="0"/>
            </a:rPr>
          </a:br>
          <a:r>
            <a:rPr lang="ru-RU" sz="800" b="1" dirty="0" smtClean="0">
              <a:latin typeface="Arial Narrow" panose="020B0606020202030204" pitchFamily="34" charset="0"/>
            </a:rPr>
            <a:t>УЛ. ЗАПОРОЖСКАЯ, 26</a:t>
          </a:r>
          <a:br>
            <a:rPr lang="ru-RU" sz="800" b="1" dirty="0" smtClean="0">
              <a:latin typeface="Arial Narrow" panose="020B0606020202030204" pitchFamily="34" charset="0"/>
            </a:rPr>
          </a:br>
          <a:r>
            <a:rPr lang="ru-RU" sz="800" b="0" dirty="0" smtClean="0">
              <a:latin typeface="Arial Narrow" panose="020B0606020202030204" pitchFamily="34" charset="0"/>
            </a:rPr>
            <a:t>Офтальмологический дневной стационар № 1</a:t>
          </a:r>
          <a:endParaRPr lang="ru-RU" sz="800" dirty="0">
            <a:latin typeface="Arial Narrow" panose="020B0606020202030204" pitchFamily="34" charset="0"/>
          </a:endParaRPr>
        </a:p>
      </dgm:t>
    </dgm:pt>
    <dgm:pt modelId="{7E8EA33E-647E-4100-9808-3E581C31CD99}" type="sibTrans" cxnId="{FC5DD63E-3F6A-419B-A2D6-CDC8AA049254}">
      <dgm:prSet/>
      <dgm:spPr/>
      <dgm:t>
        <a:bodyPr/>
        <a:lstStyle/>
        <a:p>
          <a:endParaRPr lang="ru-RU" sz="800">
            <a:latin typeface="Arial Narrow" panose="020B0606020202030204" pitchFamily="34" charset="0"/>
          </a:endParaRPr>
        </a:p>
      </dgm:t>
    </dgm:pt>
    <dgm:pt modelId="{BAAD2AB2-661C-45F3-A6C6-9A6363FB9A82}" type="parTrans" cxnId="{FC5DD63E-3F6A-419B-A2D6-CDC8AA049254}">
      <dgm:prSet/>
      <dgm:spPr/>
      <dgm:t>
        <a:bodyPr/>
        <a:lstStyle/>
        <a:p>
          <a:endParaRPr lang="ru-RU" sz="800">
            <a:latin typeface="Arial Narrow" panose="020B0606020202030204" pitchFamily="34" charset="0"/>
          </a:endParaRPr>
        </a:p>
      </dgm:t>
    </dgm:pt>
    <dgm:pt modelId="{3CACC103-F762-4696-8EB8-2044AA178988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ru-RU" sz="800" b="1" dirty="0" smtClean="0">
              <a:latin typeface="Arial Narrow" panose="020B0606020202030204" pitchFamily="34" charset="0"/>
            </a:rPr>
            <a:t>САМАРА, УЛ. НОВО-САДОВАЯ, 158</a:t>
          </a:r>
          <a:br>
            <a:rPr lang="ru-RU" sz="800" b="1" dirty="0" smtClean="0">
              <a:latin typeface="Arial Narrow" panose="020B0606020202030204" pitchFamily="34" charset="0"/>
            </a:rPr>
          </a:br>
          <a:r>
            <a:rPr lang="ru-RU" sz="800" dirty="0" smtClean="0">
              <a:latin typeface="Arial Narrow" panose="020B0606020202030204" pitchFamily="34" charset="0"/>
            </a:rPr>
            <a:t>Отделение платных медицинских услуг</a:t>
          </a:r>
          <a:br>
            <a:rPr lang="ru-RU" sz="800" dirty="0" smtClean="0">
              <a:latin typeface="Arial Narrow" panose="020B0606020202030204" pitchFamily="34" charset="0"/>
            </a:rPr>
          </a:br>
          <a:r>
            <a:rPr lang="ru-RU" sz="800" dirty="0" smtClean="0">
              <a:latin typeface="Arial Narrow" panose="020B0606020202030204" pitchFamily="34" charset="0"/>
            </a:rPr>
            <a:t>Отделение мобильной офтальмологической помощи</a:t>
          </a:r>
          <a:br>
            <a:rPr lang="ru-RU" sz="800" dirty="0" smtClean="0">
              <a:latin typeface="Arial Narrow" panose="020B0606020202030204" pitchFamily="34" charset="0"/>
            </a:rPr>
          </a:br>
          <a:r>
            <a:rPr lang="ru-RU" sz="800" dirty="0" smtClean="0">
              <a:latin typeface="Arial Narrow" panose="020B0606020202030204" pitchFamily="34" charset="0"/>
            </a:rPr>
            <a:t>Детское </a:t>
          </a:r>
        </a:p>
        <a:p>
          <a:pPr>
            <a:spcAft>
              <a:spcPts val="0"/>
            </a:spcAft>
          </a:pPr>
          <a:r>
            <a:rPr lang="ru-RU" sz="800" dirty="0" smtClean="0">
              <a:latin typeface="Arial Narrow" panose="020B0606020202030204" pitchFamily="34" charset="0"/>
            </a:rPr>
            <a:t>консультативно-диагностическое отделение</a:t>
          </a:r>
        </a:p>
        <a:p>
          <a:pPr>
            <a:spcAft>
              <a:spcPts val="0"/>
            </a:spcAft>
          </a:pPr>
          <a:r>
            <a:rPr lang="ru-RU" sz="800" dirty="0" smtClean="0">
              <a:latin typeface="Arial Narrow" panose="020B0606020202030204" pitchFamily="34" charset="0"/>
            </a:rPr>
            <a:t>Лаборатория глазного протезирования</a:t>
          </a:r>
          <a:br>
            <a:rPr lang="ru-RU" sz="800" dirty="0" smtClean="0">
              <a:latin typeface="Arial Narrow" panose="020B0606020202030204" pitchFamily="34" charset="0"/>
            </a:rPr>
          </a:br>
          <a:r>
            <a:rPr lang="ru-RU" sz="800" smtClean="0">
              <a:latin typeface="Arial Narrow" panose="020B0606020202030204" pitchFamily="34" charset="0"/>
            </a:rPr>
            <a:t>Диагностическое отделение</a:t>
          </a:r>
          <a:r>
            <a:rPr lang="ru-RU" sz="800" dirty="0" smtClean="0">
              <a:latin typeface="Arial Narrow" panose="020B0606020202030204" pitchFamily="34" charset="0"/>
            </a:rPr>
            <a:t/>
          </a:r>
          <a:br>
            <a:rPr lang="ru-RU" sz="800" dirty="0" smtClean="0">
              <a:latin typeface="Arial Narrow" panose="020B0606020202030204" pitchFamily="34" charset="0"/>
            </a:rPr>
          </a:br>
          <a:r>
            <a:rPr lang="ru-RU" sz="800" dirty="0" smtClean="0">
              <a:latin typeface="Arial Narrow" panose="020B0606020202030204" pitchFamily="34" charset="0"/>
            </a:rPr>
            <a:t/>
          </a:r>
          <a:br>
            <a:rPr lang="ru-RU" sz="800" dirty="0" smtClean="0">
              <a:latin typeface="Arial Narrow" panose="020B0606020202030204" pitchFamily="34" charset="0"/>
            </a:rPr>
          </a:br>
          <a:r>
            <a:rPr lang="ru-RU" sz="800" b="1" dirty="0" smtClean="0">
              <a:latin typeface="Arial Narrow" panose="020B0606020202030204" pitchFamily="34" charset="0"/>
            </a:rPr>
            <a:t>Г. САМАРА, УЛ. ЗАПОРОЖСКАЯ, 26</a:t>
          </a:r>
          <a:br>
            <a:rPr lang="ru-RU" sz="800" b="1" dirty="0" smtClean="0">
              <a:latin typeface="Arial Narrow" panose="020B0606020202030204" pitchFamily="34" charset="0"/>
            </a:rPr>
          </a:br>
          <a:r>
            <a:rPr lang="ru-RU" sz="800" dirty="0" smtClean="0">
              <a:latin typeface="Arial Narrow" panose="020B0606020202030204" pitchFamily="34" charset="0"/>
            </a:rPr>
            <a:t>Офтальмологическое </a:t>
          </a:r>
          <a:br>
            <a:rPr lang="ru-RU" sz="800" dirty="0" smtClean="0">
              <a:latin typeface="Arial Narrow" panose="020B0606020202030204" pitchFamily="34" charset="0"/>
            </a:rPr>
          </a:br>
          <a:r>
            <a:rPr lang="ru-RU" sz="800" dirty="0" smtClean="0">
              <a:latin typeface="Arial Narrow" panose="020B0606020202030204" pitchFamily="34" charset="0"/>
            </a:rPr>
            <a:t>консультативно-диагностическое отделение</a:t>
          </a:r>
          <a:br>
            <a:rPr lang="ru-RU" sz="800" dirty="0" smtClean="0">
              <a:latin typeface="Arial Narrow" panose="020B0606020202030204" pitchFamily="34" charset="0"/>
            </a:rPr>
          </a:br>
          <a:r>
            <a:rPr lang="ru-RU" sz="800" dirty="0" smtClean="0">
              <a:latin typeface="Arial Narrow" panose="020B0606020202030204" pitchFamily="34" charset="0"/>
            </a:rPr>
            <a:t>Глаукомное офтальмологическое </a:t>
          </a:r>
          <a:br>
            <a:rPr lang="ru-RU" sz="800" dirty="0" smtClean="0">
              <a:latin typeface="Arial Narrow" panose="020B0606020202030204" pitchFamily="34" charset="0"/>
            </a:rPr>
          </a:br>
          <a:r>
            <a:rPr lang="ru-RU" sz="800" dirty="0" smtClean="0">
              <a:latin typeface="Arial Narrow" panose="020B0606020202030204" pitchFamily="34" charset="0"/>
            </a:rPr>
            <a:t>консультативно-диагностическое отделение</a:t>
          </a:r>
          <a:br>
            <a:rPr lang="ru-RU" sz="800" dirty="0" smtClean="0">
              <a:latin typeface="Arial Narrow" panose="020B0606020202030204" pitchFamily="34" charset="0"/>
            </a:rPr>
          </a:br>
          <a:r>
            <a:rPr lang="ru-RU" sz="800" dirty="0" err="1" smtClean="0">
              <a:latin typeface="Arial Narrow" panose="020B0606020202030204" pitchFamily="34" charset="0"/>
            </a:rPr>
            <a:t>Офтальмоэндокринологическое</a:t>
          </a:r>
          <a:r>
            <a:rPr lang="ru-RU" sz="800" dirty="0" smtClean="0">
              <a:latin typeface="Arial Narrow" panose="020B0606020202030204" pitchFamily="34" charset="0"/>
            </a:rPr>
            <a:t> </a:t>
          </a:r>
          <a:br>
            <a:rPr lang="ru-RU" sz="800" dirty="0" smtClean="0">
              <a:latin typeface="Arial Narrow" panose="020B0606020202030204" pitchFamily="34" charset="0"/>
            </a:rPr>
          </a:br>
          <a:r>
            <a:rPr lang="ru-RU" sz="800" dirty="0" smtClean="0">
              <a:latin typeface="Arial Narrow" panose="020B0606020202030204" pitchFamily="34" charset="0"/>
            </a:rPr>
            <a:t>консультативно-диагностическое отделение</a:t>
          </a:r>
          <a:br>
            <a:rPr lang="ru-RU" sz="800" dirty="0" smtClean="0">
              <a:latin typeface="Arial Narrow" panose="020B0606020202030204" pitchFamily="34" charset="0"/>
            </a:rPr>
          </a:br>
          <a:r>
            <a:rPr lang="ru-RU" sz="800" dirty="0" err="1" smtClean="0">
              <a:latin typeface="Arial Narrow" panose="020B0606020202030204" pitchFamily="34" charset="0"/>
            </a:rPr>
            <a:t>Отделение</a:t>
          </a:r>
          <a:r>
            <a:rPr lang="ru-RU" sz="800" dirty="0" smtClean="0">
              <a:latin typeface="Arial Narrow" panose="020B0606020202030204" pitchFamily="34" charset="0"/>
            </a:rPr>
            <a:t> лазерной микрохирургии</a:t>
          </a:r>
          <a:br>
            <a:rPr lang="ru-RU" sz="800" dirty="0" smtClean="0">
              <a:latin typeface="Arial Narrow" panose="020B0606020202030204" pitchFamily="34" charset="0"/>
            </a:rPr>
          </a:br>
          <a:r>
            <a:rPr lang="ru-RU" sz="800" dirty="0" smtClean="0">
              <a:latin typeface="Arial Narrow" panose="020B0606020202030204" pitchFamily="34" charset="0"/>
            </a:rPr>
            <a:t>Отделение платных медицинских услуг</a:t>
          </a:r>
          <a:br>
            <a:rPr lang="ru-RU" sz="800" dirty="0" smtClean="0">
              <a:latin typeface="Arial Narrow" panose="020B0606020202030204" pitchFamily="34" charset="0"/>
            </a:rPr>
          </a:br>
          <a:r>
            <a:rPr lang="ru-RU" sz="800" dirty="0" smtClean="0">
              <a:latin typeface="Arial Narrow" panose="020B0606020202030204" pitchFamily="34" charset="0"/>
            </a:rPr>
            <a:t>Манипуляционный кабинет</a:t>
          </a:r>
          <a:br>
            <a:rPr lang="ru-RU" sz="800" dirty="0" smtClean="0">
              <a:latin typeface="Arial Narrow" panose="020B0606020202030204" pitchFamily="34" charset="0"/>
            </a:rPr>
          </a:br>
          <a:r>
            <a:rPr lang="ru-RU" sz="800" dirty="0" smtClean="0">
              <a:latin typeface="Arial Narrow" panose="020B0606020202030204" pitchFamily="34" charset="0"/>
            </a:rPr>
            <a:t/>
          </a:r>
          <a:br>
            <a:rPr lang="ru-RU" sz="800" dirty="0" smtClean="0">
              <a:latin typeface="Arial Narrow" panose="020B0606020202030204" pitchFamily="34" charset="0"/>
            </a:rPr>
          </a:br>
          <a:r>
            <a:rPr lang="ru-RU" sz="800" b="1" dirty="0" smtClean="0">
              <a:latin typeface="Arial Narrow" panose="020B0606020202030204" pitchFamily="34" charset="0"/>
            </a:rPr>
            <a:t>Г. ЧАПАЕВСК, УЛ. МЕДИЦИНСКАЯ, 3А</a:t>
          </a:r>
          <a:br>
            <a:rPr lang="ru-RU" sz="800" b="1" dirty="0" smtClean="0">
              <a:latin typeface="Arial Narrow" panose="020B0606020202030204" pitchFamily="34" charset="0"/>
            </a:rPr>
          </a:br>
          <a:r>
            <a:rPr lang="ru-RU" sz="800" dirty="0" smtClean="0">
              <a:latin typeface="Arial Narrow" panose="020B0606020202030204" pitchFamily="34" charset="0"/>
            </a:rPr>
            <a:t>Офтальмологическое </a:t>
          </a:r>
          <a:br>
            <a:rPr lang="ru-RU" sz="800" dirty="0" smtClean="0">
              <a:latin typeface="Arial Narrow" panose="020B0606020202030204" pitchFamily="34" charset="0"/>
            </a:rPr>
          </a:br>
          <a:r>
            <a:rPr lang="ru-RU" sz="800" dirty="0" smtClean="0">
              <a:latin typeface="Arial Narrow" panose="020B0606020202030204" pitchFamily="34" charset="0"/>
            </a:rPr>
            <a:t>консультативно-диагностическое отделение</a:t>
          </a:r>
          <a:br>
            <a:rPr lang="ru-RU" sz="800" dirty="0" smtClean="0">
              <a:latin typeface="Arial Narrow" panose="020B0606020202030204" pitchFamily="34" charset="0"/>
            </a:rPr>
          </a:br>
          <a:r>
            <a:rPr lang="ru-RU" sz="800" dirty="0" smtClean="0">
              <a:latin typeface="Arial Narrow" panose="020B0606020202030204" pitchFamily="34" charset="0"/>
            </a:rPr>
            <a:t/>
          </a:r>
          <a:br>
            <a:rPr lang="ru-RU" sz="800" dirty="0" smtClean="0">
              <a:latin typeface="Arial Narrow" panose="020B0606020202030204" pitchFamily="34" charset="0"/>
            </a:rPr>
          </a:br>
          <a:r>
            <a:rPr lang="ru-RU" sz="800" b="1" dirty="0" smtClean="0">
              <a:latin typeface="Arial Narrow" panose="020B0606020202030204" pitchFamily="34" charset="0"/>
            </a:rPr>
            <a:t>Г. СЫЗРАНЬ, УЛ. КОМАРОВА, 1</a:t>
          </a:r>
          <a:r>
            <a:rPr lang="ru-RU" sz="800" dirty="0" smtClean="0">
              <a:latin typeface="Arial Narrow" panose="020B0606020202030204" pitchFamily="34" charset="0"/>
            </a:rPr>
            <a:t/>
          </a:r>
          <a:br>
            <a:rPr lang="ru-RU" sz="800" dirty="0" smtClean="0">
              <a:latin typeface="Arial Narrow" panose="020B0606020202030204" pitchFamily="34" charset="0"/>
            </a:rPr>
          </a:br>
          <a:r>
            <a:rPr lang="ru-RU" sz="800" dirty="0" smtClean="0">
              <a:latin typeface="Arial Narrow" panose="020B0606020202030204" pitchFamily="34" charset="0"/>
            </a:rPr>
            <a:t>Офтальмологическое</a:t>
          </a:r>
          <a:br>
            <a:rPr lang="ru-RU" sz="800" dirty="0" smtClean="0">
              <a:latin typeface="Arial Narrow" panose="020B0606020202030204" pitchFamily="34" charset="0"/>
            </a:rPr>
          </a:br>
          <a:r>
            <a:rPr lang="ru-RU" sz="800" dirty="0" smtClean="0">
              <a:latin typeface="Arial Narrow" panose="020B0606020202030204" pitchFamily="34" charset="0"/>
            </a:rPr>
            <a:t> консультативно-диагностическое отделение</a:t>
          </a:r>
          <a:endParaRPr lang="ru-RU" sz="800" dirty="0">
            <a:latin typeface="Arial Narrow" panose="020B0606020202030204" pitchFamily="34" charset="0"/>
          </a:endParaRPr>
        </a:p>
      </dgm:t>
    </dgm:pt>
    <dgm:pt modelId="{B267A6DE-129A-4FA4-9104-E9A8CA71D82D}" type="parTrans" cxnId="{9A14F69E-659C-4897-A6DB-42337B4F2722}">
      <dgm:prSet/>
      <dgm:spPr/>
      <dgm:t>
        <a:bodyPr/>
        <a:lstStyle/>
        <a:p>
          <a:endParaRPr lang="ru-RU" sz="800">
            <a:latin typeface="Arial Narrow" panose="020B0606020202030204" pitchFamily="34" charset="0"/>
          </a:endParaRPr>
        </a:p>
      </dgm:t>
    </dgm:pt>
    <dgm:pt modelId="{B347C25F-3131-4F45-9316-94282E8111F9}" type="sibTrans" cxnId="{9A14F69E-659C-4897-A6DB-42337B4F2722}">
      <dgm:prSet/>
      <dgm:spPr/>
      <dgm:t>
        <a:bodyPr/>
        <a:lstStyle/>
        <a:p>
          <a:endParaRPr lang="ru-RU" sz="800">
            <a:latin typeface="Arial Narrow" panose="020B0606020202030204" pitchFamily="34" charset="0"/>
          </a:endParaRPr>
        </a:p>
      </dgm:t>
    </dgm:pt>
    <dgm:pt modelId="{8A3340D6-96B0-4295-8E6B-DF62C4EC8B32}">
      <dgm:prSet custT="1"/>
      <dgm:spPr/>
      <dgm:t>
        <a:bodyPr/>
        <a:lstStyle/>
        <a:p>
          <a:r>
            <a:rPr lang="ru-RU" sz="800" dirty="0" smtClean="0">
              <a:latin typeface="Arial Narrow" panose="020B0606020202030204" pitchFamily="34" charset="0"/>
            </a:rPr>
            <a:t>Отдел технической поддержки и сопровождения программного обеспечения</a:t>
          </a:r>
          <a:endParaRPr lang="ru-RU" sz="800" dirty="0">
            <a:latin typeface="Arial Narrow" panose="020B0606020202030204" pitchFamily="34" charset="0"/>
          </a:endParaRPr>
        </a:p>
      </dgm:t>
    </dgm:pt>
    <dgm:pt modelId="{AB1F8727-DB80-461E-9397-3EA2BC130CD7}" type="parTrans" cxnId="{0F8953FA-D5F1-481A-87A0-3840BE589A09}">
      <dgm:prSet/>
      <dgm:spPr/>
      <dgm:t>
        <a:bodyPr/>
        <a:lstStyle/>
        <a:p>
          <a:endParaRPr lang="ru-RU" sz="800">
            <a:latin typeface="Arial Narrow" panose="020B0606020202030204" pitchFamily="34" charset="0"/>
          </a:endParaRPr>
        </a:p>
      </dgm:t>
    </dgm:pt>
    <dgm:pt modelId="{647E2E27-14EE-44A7-87BD-2D576DC2065D}" type="sibTrans" cxnId="{0F8953FA-D5F1-481A-87A0-3840BE589A09}">
      <dgm:prSet/>
      <dgm:spPr/>
      <dgm:t>
        <a:bodyPr/>
        <a:lstStyle/>
        <a:p>
          <a:endParaRPr lang="ru-RU" sz="800">
            <a:latin typeface="Arial Narrow" panose="020B0606020202030204" pitchFamily="34" charset="0"/>
          </a:endParaRPr>
        </a:p>
      </dgm:t>
    </dgm:pt>
    <dgm:pt modelId="{A756E035-09E0-437D-8B10-A253BEE2B4E1}">
      <dgm:prSet custT="1"/>
      <dgm:spPr/>
      <dgm:t>
        <a:bodyPr/>
        <a:lstStyle/>
        <a:p>
          <a:r>
            <a:rPr lang="ru-RU" sz="800" dirty="0" smtClean="0">
              <a:latin typeface="Arial Narrow" panose="020B0606020202030204" pitchFamily="34" charset="0"/>
            </a:rPr>
            <a:t>Отдел клинико-экспертной работы</a:t>
          </a:r>
          <a:endParaRPr lang="ru-RU" sz="800" dirty="0">
            <a:latin typeface="Arial Narrow" panose="020B0606020202030204" pitchFamily="34" charset="0"/>
          </a:endParaRPr>
        </a:p>
      </dgm:t>
    </dgm:pt>
    <dgm:pt modelId="{6D0BCA7B-E649-4097-9F41-FE50D5C73223}" type="parTrans" cxnId="{3D73E95F-C686-4B23-895C-40698C8FEAB5}">
      <dgm:prSet/>
      <dgm:spPr/>
      <dgm:t>
        <a:bodyPr/>
        <a:lstStyle/>
        <a:p>
          <a:endParaRPr lang="ru-RU" sz="800">
            <a:latin typeface="Arial Narrow" panose="020B0606020202030204" pitchFamily="34" charset="0"/>
          </a:endParaRPr>
        </a:p>
      </dgm:t>
    </dgm:pt>
    <dgm:pt modelId="{4D830DC3-84BD-44C5-B860-A439DB1CE4C4}" type="sibTrans" cxnId="{3D73E95F-C686-4B23-895C-40698C8FEAB5}">
      <dgm:prSet/>
      <dgm:spPr/>
      <dgm:t>
        <a:bodyPr/>
        <a:lstStyle/>
        <a:p>
          <a:endParaRPr lang="ru-RU" sz="800">
            <a:latin typeface="Arial Narrow" panose="020B0606020202030204" pitchFamily="34" charset="0"/>
          </a:endParaRPr>
        </a:p>
      </dgm:t>
    </dgm:pt>
    <dgm:pt modelId="{E701851A-708A-41A6-B8B3-CD3851274273}">
      <dgm:prSet custT="1"/>
      <dgm:spPr/>
      <dgm:t>
        <a:bodyPr/>
        <a:lstStyle/>
        <a:p>
          <a:r>
            <a:rPr lang="ru-RU" sz="800" dirty="0" smtClean="0">
              <a:latin typeface="Arial Narrow" panose="020B0606020202030204" pitchFamily="34" charset="0"/>
            </a:rPr>
            <a:t>Организационно-методический кабинет</a:t>
          </a:r>
          <a:endParaRPr lang="ru-RU" sz="800" dirty="0">
            <a:latin typeface="Arial Narrow" panose="020B0606020202030204" pitchFamily="34" charset="0"/>
          </a:endParaRPr>
        </a:p>
      </dgm:t>
    </dgm:pt>
    <dgm:pt modelId="{86998E02-0644-4175-97C5-27849E4A1FF2}" type="parTrans" cxnId="{CA455880-432B-4E9D-9DEE-1EB6A0FEBFF5}">
      <dgm:prSet/>
      <dgm:spPr/>
      <dgm:t>
        <a:bodyPr/>
        <a:lstStyle/>
        <a:p>
          <a:endParaRPr lang="ru-RU" sz="800">
            <a:latin typeface="Arial Narrow" panose="020B0606020202030204" pitchFamily="34" charset="0"/>
          </a:endParaRPr>
        </a:p>
      </dgm:t>
    </dgm:pt>
    <dgm:pt modelId="{2809B548-09F8-443B-8065-288CFAEE3C88}" type="sibTrans" cxnId="{CA455880-432B-4E9D-9DEE-1EB6A0FEBFF5}">
      <dgm:prSet/>
      <dgm:spPr/>
      <dgm:t>
        <a:bodyPr/>
        <a:lstStyle/>
        <a:p>
          <a:endParaRPr lang="ru-RU" sz="800">
            <a:latin typeface="Arial Narrow" panose="020B0606020202030204" pitchFamily="34" charset="0"/>
          </a:endParaRPr>
        </a:p>
      </dgm:t>
    </dgm:pt>
    <dgm:pt modelId="{5C89C135-07F3-45A2-B68C-15D0AC53F5A5}">
      <dgm:prSet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ru-RU" sz="800" dirty="0" smtClean="0">
              <a:latin typeface="Arial Narrow" panose="020B0606020202030204" pitchFamily="34" charset="0"/>
            </a:rPr>
            <a:t>Главная медицинская сестра</a:t>
          </a:r>
          <a:endParaRPr lang="ru-RU" sz="800" dirty="0">
            <a:latin typeface="Arial Narrow" panose="020B0606020202030204" pitchFamily="34" charset="0"/>
          </a:endParaRPr>
        </a:p>
      </dgm:t>
    </dgm:pt>
    <dgm:pt modelId="{EA29D27E-5C01-4822-B606-BB8DA4397925}" type="parTrans" cxnId="{FA3187D5-6CF8-4C13-B735-17DFBDFEE175}">
      <dgm:prSet/>
      <dgm:spPr/>
      <dgm:t>
        <a:bodyPr/>
        <a:lstStyle/>
        <a:p>
          <a:endParaRPr lang="ru-RU" sz="800">
            <a:latin typeface="Arial Narrow" panose="020B0606020202030204" pitchFamily="34" charset="0"/>
          </a:endParaRPr>
        </a:p>
      </dgm:t>
    </dgm:pt>
    <dgm:pt modelId="{A505F7E9-5FD5-4E0D-9CC7-C928489E6129}" type="sibTrans" cxnId="{FA3187D5-6CF8-4C13-B735-17DFBDFEE175}">
      <dgm:prSet/>
      <dgm:spPr/>
      <dgm:t>
        <a:bodyPr/>
        <a:lstStyle/>
        <a:p>
          <a:endParaRPr lang="ru-RU" sz="800">
            <a:latin typeface="Arial Narrow" panose="020B0606020202030204" pitchFamily="34" charset="0"/>
          </a:endParaRPr>
        </a:p>
      </dgm:t>
    </dgm:pt>
    <dgm:pt modelId="{3B55B6D2-104B-4400-A42C-B917C007E10A}">
      <dgm:prSet custT="1"/>
      <dgm:spPr/>
      <dgm:t>
        <a:bodyPr/>
        <a:lstStyle/>
        <a:p>
          <a:r>
            <a:rPr lang="ru-RU" sz="800" dirty="0" smtClean="0">
              <a:latin typeface="Arial Narrow" panose="020B0606020202030204" pitchFamily="34" charset="0"/>
            </a:rPr>
            <a:t>Средний и младший медицинский персонал медицинских структурных подразделений</a:t>
          </a:r>
          <a:r>
            <a:rPr lang="ru-RU" sz="800" dirty="0" smtClean="0"/>
            <a:t> </a:t>
          </a:r>
          <a:endParaRPr lang="ru-RU" sz="800" dirty="0">
            <a:latin typeface="Arial Narrow" panose="020B0606020202030204" pitchFamily="34" charset="0"/>
          </a:endParaRPr>
        </a:p>
      </dgm:t>
    </dgm:pt>
    <dgm:pt modelId="{13E0A504-23DD-4437-B93D-25A9585DE42E}" type="parTrans" cxnId="{500B7B55-575F-4F49-A2B8-143877D6A9DF}">
      <dgm:prSet/>
      <dgm:spPr/>
      <dgm:t>
        <a:bodyPr/>
        <a:lstStyle/>
        <a:p>
          <a:endParaRPr lang="ru-RU" sz="800">
            <a:latin typeface="Arial Narrow" panose="020B0606020202030204" pitchFamily="34" charset="0"/>
          </a:endParaRPr>
        </a:p>
      </dgm:t>
    </dgm:pt>
    <dgm:pt modelId="{816C7A7C-0BE3-42D2-83CF-9C269B1C0625}" type="sibTrans" cxnId="{500B7B55-575F-4F49-A2B8-143877D6A9DF}">
      <dgm:prSet/>
      <dgm:spPr/>
      <dgm:t>
        <a:bodyPr/>
        <a:lstStyle/>
        <a:p>
          <a:endParaRPr lang="ru-RU" sz="800">
            <a:latin typeface="Arial Narrow" panose="020B0606020202030204" pitchFamily="34" charset="0"/>
          </a:endParaRPr>
        </a:p>
      </dgm:t>
    </dgm:pt>
    <dgm:pt modelId="{53974B5F-A623-428B-9A00-2D648C74D99D}">
      <dgm:prSet custT="1"/>
      <dgm:spPr/>
      <dgm:t>
        <a:bodyPr/>
        <a:lstStyle/>
        <a:p>
          <a:r>
            <a:rPr lang="ru-RU" sz="800" dirty="0" smtClean="0">
              <a:latin typeface="Arial Narrow" panose="020B0606020202030204" pitchFamily="34" charset="0"/>
            </a:rPr>
            <a:t>Прачечная</a:t>
          </a:r>
          <a:endParaRPr lang="ru-RU" sz="800" dirty="0">
            <a:latin typeface="Arial Narrow" panose="020B0606020202030204" pitchFamily="34" charset="0"/>
          </a:endParaRPr>
        </a:p>
      </dgm:t>
    </dgm:pt>
    <dgm:pt modelId="{586CC371-D778-4C57-9728-186614C42794}" type="parTrans" cxnId="{03EF1111-A697-4E96-B3B5-9C578B9F9D9A}">
      <dgm:prSet/>
      <dgm:spPr/>
      <dgm:t>
        <a:bodyPr/>
        <a:lstStyle/>
        <a:p>
          <a:endParaRPr lang="ru-RU" sz="800">
            <a:latin typeface="Arial Narrow" panose="020B0606020202030204" pitchFamily="34" charset="0"/>
          </a:endParaRPr>
        </a:p>
      </dgm:t>
    </dgm:pt>
    <dgm:pt modelId="{88247098-6F9D-4C1A-A84A-7021D482D481}" type="sibTrans" cxnId="{03EF1111-A697-4E96-B3B5-9C578B9F9D9A}">
      <dgm:prSet/>
      <dgm:spPr/>
      <dgm:t>
        <a:bodyPr/>
        <a:lstStyle/>
        <a:p>
          <a:endParaRPr lang="ru-RU" sz="800">
            <a:latin typeface="Arial Narrow" panose="020B0606020202030204" pitchFamily="34" charset="0"/>
          </a:endParaRPr>
        </a:p>
      </dgm:t>
    </dgm:pt>
    <dgm:pt modelId="{65611645-EA7D-40CB-A93A-0CEF775929EE}">
      <dgm:prSet custT="1"/>
      <dgm:spPr/>
      <dgm:t>
        <a:bodyPr/>
        <a:lstStyle/>
        <a:p>
          <a:r>
            <a:rPr lang="ru-RU" sz="800" dirty="0" smtClean="0">
              <a:latin typeface="Arial Narrow" panose="020B0606020202030204" pitchFamily="34" charset="0"/>
            </a:rPr>
            <a:t>Общебольничный медицинский персонал: медицинские регистраторы (информационная стойка)</a:t>
          </a:r>
          <a:endParaRPr lang="ru-RU" sz="800" dirty="0">
            <a:latin typeface="Arial Narrow" panose="020B0606020202030204" pitchFamily="34" charset="0"/>
          </a:endParaRPr>
        </a:p>
      </dgm:t>
    </dgm:pt>
    <dgm:pt modelId="{89FB2834-6191-48A4-819D-37FDC3038CC2}" type="parTrans" cxnId="{762B4274-D266-4F49-9138-C9F2FBD8B81B}">
      <dgm:prSet/>
      <dgm:spPr/>
      <dgm:t>
        <a:bodyPr/>
        <a:lstStyle/>
        <a:p>
          <a:endParaRPr lang="ru-RU" sz="800">
            <a:latin typeface="Arial Narrow" panose="020B0606020202030204" pitchFamily="34" charset="0"/>
          </a:endParaRPr>
        </a:p>
      </dgm:t>
    </dgm:pt>
    <dgm:pt modelId="{AA10C3B3-544A-4767-A8B7-EBC101FC395B}" type="sibTrans" cxnId="{762B4274-D266-4F49-9138-C9F2FBD8B81B}">
      <dgm:prSet/>
      <dgm:spPr/>
      <dgm:t>
        <a:bodyPr/>
        <a:lstStyle/>
        <a:p>
          <a:endParaRPr lang="ru-RU" sz="800">
            <a:latin typeface="Arial Narrow" panose="020B0606020202030204" pitchFamily="34" charset="0"/>
          </a:endParaRPr>
        </a:p>
      </dgm:t>
    </dgm:pt>
    <dgm:pt modelId="{271400EA-FD3B-4B9E-98C7-68EE6AEDC349}">
      <dgm:prSet custT="1"/>
      <dgm:spPr/>
      <dgm:t>
        <a:bodyPr/>
        <a:lstStyle/>
        <a:p>
          <a:r>
            <a:rPr lang="ru-RU" sz="800" dirty="0" smtClean="0">
              <a:latin typeface="Arial Narrow" panose="020B0606020202030204" pitchFamily="34" charset="0"/>
            </a:rPr>
            <a:t>Уборщики служебных помещений, буфетчицы медицинских структурных подразделений</a:t>
          </a:r>
          <a:r>
            <a:rPr lang="ru-RU" sz="800" dirty="0" smtClean="0"/>
            <a:t> </a:t>
          </a:r>
          <a:endParaRPr lang="ru-RU" sz="800" dirty="0"/>
        </a:p>
      </dgm:t>
    </dgm:pt>
    <dgm:pt modelId="{0FC1916B-24E1-48AC-BF54-0B69F4B62A64}" type="parTrans" cxnId="{289D983D-2370-4E5F-93D8-EEEF19798846}">
      <dgm:prSet/>
      <dgm:spPr/>
      <dgm:t>
        <a:bodyPr/>
        <a:lstStyle/>
        <a:p>
          <a:endParaRPr lang="ru-RU"/>
        </a:p>
      </dgm:t>
    </dgm:pt>
    <dgm:pt modelId="{C808A3BA-69D5-445D-8E34-34B5B117FBAA}" type="sibTrans" cxnId="{289D983D-2370-4E5F-93D8-EEEF19798846}">
      <dgm:prSet/>
      <dgm:spPr/>
      <dgm:t>
        <a:bodyPr/>
        <a:lstStyle/>
        <a:p>
          <a:endParaRPr lang="ru-RU"/>
        </a:p>
      </dgm:t>
    </dgm:pt>
    <dgm:pt modelId="{03E91027-5419-4DCC-82FF-328663BB52BD}">
      <dgm:prSet custT="1"/>
      <dgm:spPr/>
      <dgm:t>
        <a:bodyPr/>
        <a:lstStyle/>
        <a:p>
          <a:r>
            <a:rPr lang="ru-RU" sz="800" dirty="0" smtClean="0">
              <a:latin typeface="Arial Narrow" panose="020B0606020202030204" pitchFamily="34" charset="0"/>
            </a:rPr>
            <a:t>Инженер по метрологии</a:t>
          </a:r>
          <a:endParaRPr lang="ru-RU" sz="800" dirty="0">
            <a:latin typeface="Arial Narrow" panose="020B0606020202030204" pitchFamily="34" charset="0"/>
          </a:endParaRPr>
        </a:p>
      </dgm:t>
    </dgm:pt>
    <dgm:pt modelId="{94A5DECF-EF46-446C-8B7B-310FEA91EA1B}" type="parTrans" cxnId="{0DFBFF8F-71F8-4289-9E78-9E5BF3F6D033}">
      <dgm:prSet/>
      <dgm:spPr/>
      <dgm:t>
        <a:bodyPr/>
        <a:lstStyle/>
        <a:p>
          <a:endParaRPr lang="ru-RU"/>
        </a:p>
      </dgm:t>
    </dgm:pt>
    <dgm:pt modelId="{A82DCAA3-AF8D-485E-8B6F-52A47B5DEAD9}" type="sibTrans" cxnId="{0DFBFF8F-71F8-4289-9E78-9E5BF3F6D033}">
      <dgm:prSet/>
      <dgm:spPr/>
      <dgm:t>
        <a:bodyPr/>
        <a:lstStyle/>
        <a:p>
          <a:endParaRPr lang="ru-RU"/>
        </a:p>
      </dgm:t>
    </dgm:pt>
    <dgm:pt modelId="{21782139-C86E-4581-9BBC-6EBC4E7EACAB}">
      <dgm:prSet custT="1"/>
      <dgm:spPr/>
      <dgm:t>
        <a:bodyPr/>
        <a:lstStyle/>
        <a:p>
          <a:r>
            <a:rPr lang="ru-RU" sz="800" dirty="0" smtClean="0">
              <a:latin typeface="Arial Narrow" panose="020B0606020202030204" pitchFamily="34" charset="0"/>
            </a:rPr>
            <a:t>Врач-эпидемиолог</a:t>
          </a:r>
          <a:endParaRPr lang="ru-RU" sz="800" dirty="0">
            <a:latin typeface="Arial Narrow" panose="020B0606020202030204" pitchFamily="34" charset="0"/>
          </a:endParaRPr>
        </a:p>
      </dgm:t>
    </dgm:pt>
    <dgm:pt modelId="{C997A00F-9B6D-4671-B4D3-6E6387384B76}" type="parTrans" cxnId="{D39C57D4-3574-4B06-AB74-2F59BF2F1305}">
      <dgm:prSet/>
      <dgm:spPr/>
      <dgm:t>
        <a:bodyPr/>
        <a:lstStyle/>
        <a:p>
          <a:endParaRPr lang="ru-RU"/>
        </a:p>
      </dgm:t>
    </dgm:pt>
    <dgm:pt modelId="{291BDCD6-05E5-42AB-8FC7-F8E61488F4EC}" type="sibTrans" cxnId="{D39C57D4-3574-4B06-AB74-2F59BF2F1305}">
      <dgm:prSet/>
      <dgm:spPr/>
      <dgm:t>
        <a:bodyPr/>
        <a:lstStyle/>
        <a:p>
          <a:endParaRPr lang="ru-RU"/>
        </a:p>
      </dgm:t>
    </dgm:pt>
    <dgm:pt modelId="{C22CB521-698F-4C96-AAC8-EEA975FAFDEE}" type="pres">
      <dgm:prSet presAssocID="{2E22FF18-FA3E-4B68-BD98-6A2D2E11C74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8160F28-5E76-4FAD-A1E7-040FA784ED5A}" type="pres">
      <dgm:prSet presAssocID="{2C3009CD-BF00-4B94-A30F-0473391B3F1A}" presName="hierRoot1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C0C4C3BE-9B58-43F4-B63C-41904B773CC9}" type="pres">
      <dgm:prSet presAssocID="{2C3009CD-BF00-4B94-A30F-0473391B3F1A}" presName="rootComposite1" presStyleCnt="0"/>
      <dgm:spPr/>
      <dgm:t>
        <a:bodyPr/>
        <a:lstStyle/>
        <a:p>
          <a:endParaRPr lang="ru-RU"/>
        </a:p>
      </dgm:t>
    </dgm:pt>
    <dgm:pt modelId="{46E10461-319E-4BCA-ADC4-A49951E55C06}" type="pres">
      <dgm:prSet presAssocID="{2C3009CD-BF00-4B94-A30F-0473391B3F1A}" presName="rootText1" presStyleLbl="node0" presStyleIdx="0" presStyleCnt="1" custScaleX="141280" custScaleY="49954">
        <dgm:presLayoutVars>
          <dgm:chPref val="3"/>
        </dgm:presLayoutVars>
      </dgm:prSet>
      <dgm:spPr>
        <a:prstGeom prst="round2DiagRect">
          <a:avLst/>
        </a:prstGeom>
      </dgm:spPr>
      <dgm:t>
        <a:bodyPr/>
        <a:lstStyle/>
        <a:p>
          <a:endParaRPr lang="ru-RU"/>
        </a:p>
      </dgm:t>
    </dgm:pt>
    <dgm:pt modelId="{FD754318-961F-4EF0-91CD-B25D26EEEC33}" type="pres">
      <dgm:prSet presAssocID="{2C3009CD-BF00-4B94-A30F-0473391B3F1A}" presName="rootConnector1" presStyleLbl="node1" presStyleIdx="0" presStyleCnt="0"/>
      <dgm:spPr/>
      <dgm:t>
        <a:bodyPr/>
        <a:lstStyle/>
        <a:p>
          <a:endParaRPr lang="ru-RU"/>
        </a:p>
      </dgm:t>
    </dgm:pt>
    <dgm:pt modelId="{B66D4196-EC4C-4F08-B794-D05E33232537}" type="pres">
      <dgm:prSet presAssocID="{2C3009CD-BF00-4B94-A30F-0473391B3F1A}" presName="hierChild2" presStyleCnt="0"/>
      <dgm:spPr/>
      <dgm:t>
        <a:bodyPr/>
        <a:lstStyle/>
        <a:p>
          <a:endParaRPr lang="ru-RU"/>
        </a:p>
      </dgm:t>
    </dgm:pt>
    <dgm:pt modelId="{263AAABD-7890-4641-9865-857D6B0C7C31}" type="pres">
      <dgm:prSet presAssocID="{0E2B1E1D-B7E7-4C42-9CFB-45A8E922CBA4}" presName="Name37" presStyleLbl="parChTrans1D2" presStyleIdx="0" presStyleCnt="11"/>
      <dgm:spPr/>
      <dgm:t>
        <a:bodyPr/>
        <a:lstStyle/>
        <a:p>
          <a:endParaRPr lang="ru-RU"/>
        </a:p>
      </dgm:t>
    </dgm:pt>
    <dgm:pt modelId="{78A56D6A-F7A1-49B2-84EE-499B5A29535B}" type="pres">
      <dgm:prSet presAssocID="{29348158-B266-428A-86EB-0D0E68902360}" presName="hierRoot2" presStyleCnt="0">
        <dgm:presLayoutVars>
          <dgm:hierBranch val="hang"/>
        </dgm:presLayoutVars>
      </dgm:prSet>
      <dgm:spPr/>
      <dgm:t>
        <a:bodyPr/>
        <a:lstStyle/>
        <a:p>
          <a:endParaRPr lang="ru-RU"/>
        </a:p>
      </dgm:t>
    </dgm:pt>
    <dgm:pt modelId="{2E2526F3-BF46-48FF-B02C-F67AC71F6F92}" type="pres">
      <dgm:prSet presAssocID="{29348158-B266-428A-86EB-0D0E68902360}" presName="rootComposite" presStyleCnt="0"/>
      <dgm:spPr/>
      <dgm:t>
        <a:bodyPr/>
        <a:lstStyle/>
        <a:p>
          <a:endParaRPr lang="ru-RU"/>
        </a:p>
      </dgm:t>
    </dgm:pt>
    <dgm:pt modelId="{C96ADB01-B37F-43CA-8478-772E5587233A}" type="pres">
      <dgm:prSet presAssocID="{29348158-B266-428A-86EB-0D0E68902360}" presName="rootText" presStyleLbl="node2" presStyleIdx="0" presStyleCnt="10" custScaleX="134821" custScaleY="141324" custLinFactNeighborX="-7695" custLinFactNeighborY="-22280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571ACA11-9298-4E42-9F3B-D5836045EC09}" type="pres">
      <dgm:prSet presAssocID="{29348158-B266-428A-86EB-0D0E68902360}" presName="rootConnector" presStyleLbl="node2" presStyleIdx="0" presStyleCnt="10"/>
      <dgm:spPr/>
      <dgm:t>
        <a:bodyPr/>
        <a:lstStyle/>
        <a:p>
          <a:endParaRPr lang="ru-RU"/>
        </a:p>
      </dgm:t>
    </dgm:pt>
    <dgm:pt modelId="{1A3228D7-1967-4580-836A-3CA56E05095C}" type="pres">
      <dgm:prSet presAssocID="{29348158-B266-428A-86EB-0D0E68902360}" presName="hierChild4" presStyleCnt="0"/>
      <dgm:spPr/>
      <dgm:t>
        <a:bodyPr/>
        <a:lstStyle/>
        <a:p>
          <a:endParaRPr lang="ru-RU"/>
        </a:p>
      </dgm:t>
    </dgm:pt>
    <dgm:pt modelId="{A447AC89-D81F-42D8-B418-A4DE62355E46}" type="pres">
      <dgm:prSet presAssocID="{1E570368-E231-43F0-954D-A77BB6137BB7}" presName="Name48" presStyleLbl="parChTrans1D3" presStyleIdx="0" presStyleCnt="27"/>
      <dgm:spPr/>
      <dgm:t>
        <a:bodyPr/>
        <a:lstStyle/>
        <a:p>
          <a:endParaRPr lang="ru-RU"/>
        </a:p>
      </dgm:t>
    </dgm:pt>
    <dgm:pt modelId="{C7F7AFC9-EF90-4D65-B100-564C47305575}" type="pres">
      <dgm:prSet presAssocID="{19D8B17B-CE24-4D1E-969F-9FA6027D3057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091B3170-4D39-4828-92D1-71B030DF69A9}" type="pres">
      <dgm:prSet presAssocID="{19D8B17B-CE24-4D1E-969F-9FA6027D3057}" presName="rootComposite" presStyleCnt="0"/>
      <dgm:spPr/>
      <dgm:t>
        <a:bodyPr/>
        <a:lstStyle/>
        <a:p>
          <a:endParaRPr lang="ru-RU"/>
        </a:p>
      </dgm:t>
    </dgm:pt>
    <dgm:pt modelId="{A3759C26-A6F7-4E82-AC56-ADF32748299F}" type="pres">
      <dgm:prSet presAssocID="{19D8B17B-CE24-4D1E-969F-9FA6027D3057}" presName="rootText" presStyleLbl="node3" presStyleIdx="0" presStyleCnt="27" custScaleX="139322" custScaleY="391101" custLinFactX="100000" custLinFactY="35987" custLinFactNeighborX="140926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821412B-4C37-492D-8063-E4CC4A56EAFA}" type="pres">
      <dgm:prSet presAssocID="{19D8B17B-CE24-4D1E-969F-9FA6027D3057}" presName="rootConnector" presStyleLbl="node3" presStyleIdx="0" presStyleCnt="27"/>
      <dgm:spPr/>
      <dgm:t>
        <a:bodyPr/>
        <a:lstStyle/>
        <a:p>
          <a:endParaRPr lang="ru-RU"/>
        </a:p>
      </dgm:t>
    </dgm:pt>
    <dgm:pt modelId="{1291A3FF-12CA-4E06-95A4-65CCB97961A2}" type="pres">
      <dgm:prSet presAssocID="{19D8B17B-CE24-4D1E-969F-9FA6027D3057}" presName="hierChild4" presStyleCnt="0"/>
      <dgm:spPr/>
      <dgm:t>
        <a:bodyPr/>
        <a:lstStyle/>
        <a:p>
          <a:endParaRPr lang="ru-RU"/>
        </a:p>
      </dgm:t>
    </dgm:pt>
    <dgm:pt modelId="{10397C15-795C-4AE2-A462-ED6D05A2FD77}" type="pres">
      <dgm:prSet presAssocID="{19D8B17B-CE24-4D1E-969F-9FA6027D3057}" presName="hierChild5" presStyleCnt="0"/>
      <dgm:spPr/>
      <dgm:t>
        <a:bodyPr/>
        <a:lstStyle/>
        <a:p>
          <a:endParaRPr lang="ru-RU"/>
        </a:p>
      </dgm:t>
    </dgm:pt>
    <dgm:pt modelId="{6FCBA241-F9A4-4429-8CB8-D7906290414C}" type="pres">
      <dgm:prSet presAssocID="{6B6FFE77-44CD-472E-949E-8EA01E6A2FFE}" presName="Name48" presStyleLbl="parChTrans1D3" presStyleIdx="1" presStyleCnt="27"/>
      <dgm:spPr/>
      <dgm:t>
        <a:bodyPr/>
        <a:lstStyle/>
        <a:p>
          <a:endParaRPr lang="ru-RU"/>
        </a:p>
      </dgm:t>
    </dgm:pt>
    <dgm:pt modelId="{3BB87531-A346-4E24-AAD3-1B6B79DF6923}" type="pres">
      <dgm:prSet presAssocID="{C54853A8-E88E-4AEE-AFB1-60D9000E8897}" presName="hierRoot2" presStyleCnt="0">
        <dgm:presLayoutVars>
          <dgm:hierBranch val="hang"/>
        </dgm:presLayoutVars>
      </dgm:prSet>
      <dgm:spPr/>
      <dgm:t>
        <a:bodyPr/>
        <a:lstStyle/>
        <a:p>
          <a:endParaRPr lang="ru-RU"/>
        </a:p>
      </dgm:t>
    </dgm:pt>
    <dgm:pt modelId="{FD5E7C4F-94F1-42A3-872D-CD4281B0F9AA}" type="pres">
      <dgm:prSet presAssocID="{C54853A8-E88E-4AEE-AFB1-60D9000E8897}" presName="rootComposite" presStyleCnt="0"/>
      <dgm:spPr/>
      <dgm:t>
        <a:bodyPr/>
        <a:lstStyle/>
        <a:p>
          <a:endParaRPr lang="ru-RU"/>
        </a:p>
      </dgm:t>
    </dgm:pt>
    <dgm:pt modelId="{DD8D2EA0-C816-41FA-A9CB-6EF5456192C1}" type="pres">
      <dgm:prSet presAssocID="{C54853A8-E88E-4AEE-AFB1-60D9000E8897}" presName="rootText" presStyleLbl="node3" presStyleIdx="1" presStyleCnt="27" custScaleX="149360" custScaleY="511200" custLinFactX="-92392" custLinFactNeighborX="-100000" custLinFactNeighborY="1776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81588C8-5319-45B5-ADA1-8A982DD71649}" type="pres">
      <dgm:prSet presAssocID="{C54853A8-E88E-4AEE-AFB1-60D9000E8897}" presName="rootConnector" presStyleLbl="node3" presStyleIdx="1" presStyleCnt="27"/>
      <dgm:spPr/>
      <dgm:t>
        <a:bodyPr/>
        <a:lstStyle/>
        <a:p>
          <a:endParaRPr lang="ru-RU"/>
        </a:p>
      </dgm:t>
    </dgm:pt>
    <dgm:pt modelId="{2EBA450F-25F5-4E37-9E84-EA404C9AC667}" type="pres">
      <dgm:prSet presAssocID="{C54853A8-E88E-4AEE-AFB1-60D9000E8897}" presName="hierChild4" presStyleCnt="0"/>
      <dgm:spPr/>
      <dgm:t>
        <a:bodyPr/>
        <a:lstStyle/>
        <a:p>
          <a:endParaRPr lang="ru-RU"/>
        </a:p>
      </dgm:t>
    </dgm:pt>
    <dgm:pt modelId="{5C7F96A9-7449-4DC8-8DE6-C4FC1F33841F}" type="pres">
      <dgm:prSet presAssocID="{C54853A8-E88E-4AEE-AFB1-60D9000E8897}" presName="hierChild5" presStyleCnt="0"/>
      <dgm:spPr/>
      <dgm:t>
        <a:bodyPr/>
        <a:lstStyle/>
        <a:p>
          <a:endParaRPr lang="ru-RU"/>
        </a:p>
      </dgm:t>
    </dgm:pt>
    <dgm:pt modelId="{AB75B62C-353B-456B-B909-D5C0A0A0A241}" type="pres">
      <dgm:prSet presAssocID="{BAAD2AB2-661C-45F3-A6C6-9A6363FB9A82}" presName="Name48" presStyleLbl="parChTrans1D3" presStyleIdx="2" presStyleCnt="27"/>
      <dgm:spPr/>
      <dgm:t>
        <a:bodyPr/>
        <a:lstStyle/>
        <a:p>
          <a:endParaRPr lang="ru-RU"/>
        </a:p>
      </dgm:t>
    </dgm:pt>
    <dgm:pt modelId="{9490C74C-1D47-4677-A4E0-C7D555CA80E8}" type="pres">
      <dgm:prSet presAssocID="{126267E8-43F4-4179-9450-03FA82450F6B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45838D4E-A7D3-4240-B21F-586B58ECAF7D}" type="pres">
      <dgm:prSet presAssocID="{126267E8-43F4-4179-9450-03FA82450F6B}" presName="rootComposite" presStyleCnt="0"/>
      <dgm:spPr/>
      <dgm:t>
        <a:bodyPr/>
        <a:lstStyle/>
        <a:p>
          <a:endParaRPr lang="ru-RU"/>
        </a:p>
      </dgm:t>
    </dgm:pt>
    <dgm:pt modelId="{48FB044B-E63A-4E2C-AF20-D6BF0981F90C}" type="pres">
      <dgm:prSet presAssocID="{126267E8-43F4-4179-9450-03FA82450F6B}" presName="rootText" presStyleLbl="node3" presStyleIdx="2" presStyleCnt="27" custScaleX="166899" custScaleY="501418" custLinFactNeighborX="6930" custLinFactNeighborY="6268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A46197B-108B-4E47-B130-0E292E5D1B13}" type="pres">
      <dgm:prSet presAssocID="{126267E8-43F4-4179-9450-03FA82450F6B}" presName="rootConnector" presStyleLbl="node3" presStyleIdx="2" presStyleCnt="27"/>
      <dgm:spPr/>
      <dgm:t>
        <a:bodyPr/>
        <a:lstStyle/>
        <a:p>
          <a:endParaRPr lang="ru-RU"/>
        </a:p>
      </dgm:t>
    </dgm:pt>
    <dgm:pt modelId="{17EE0EB8-2E29-4F5A-AF1E-A678A5282F87}" type="pres">
      <dgm:prSet presAssocID="{126267E8-43F4-4179-9450-03FA82450F6B}" presName="hierChild4" presStyleCnt="0"/>
      <dgm:spPr/>
      <dgm:t>
        <a:bodyPr/>
        <a:lstStyle/>
        <a:p>
          <a:endParaRPr lang="ru-RU"/>
        </a:p>
      </dgm:t>
    </dgm:pt>
    <dgm:pt modelId="{CE7D814D-E59D-4A8B-807D-649FE8993F09}" type="pres">
      <dgm:prSet presAssocID="{126267E8-43F4-4179-9450-03FA82450F6B}" presName="hierChild5" presStyleCnt="0"/>
      <dgm:spPr/>
      <dgm:t>
        <a:bodyPr/>
        <a:lstStyle/>
        <a:p>
          <a:endParaRPr lang="ru-RU"/>
        </a:p>
      </dgm:t>
    </dgm:pt>
    <dgm:pt modelId="{B3A99FE4-CC52-4A4B-A511-9623B7AC0A85}" type="pres">
      <dgm:prSet presAssocID="{48D684F6-CA68-4E37-BB09-722D273E7455}" presName="Name48" presStyleLbl="parChTrans1D3" presStyleIdx="3" presStyleCnt="27"/>
      <dgm:spPr/>
      <dgm:t>
        <a:bodyPr/>
        <a:lstStyle/>
        <a:p>
          <a:endParaRPr lang="ru-RU"/>
        </a:p>
      </dgm:t>
    </dgm:pt>
    <dgm:pt modelId="{468C4340-0757-48F2-AA95-83F10B350DD9}" type="pres">
      <dgm:prSet presAssocID="{7E60CBC8-EEA0-4774-8504-C5E4533D81CC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CB43E1B8-7D24-4AE1-9648-3FC52FD3F103}" type="pres">
      <dgm:prSet presAssocID="{7E60CBC8-EEA0-4774-8504-C5E4533D81CC}" presName="rootComposite" presStyleCnt="0"/>
      <dgm:spPr/>
      <dgm:t>
        <a:bodyPr/>
        <a:lstStyle/>
        <a:p>
          <a:endParaRPr lang="ru-RU"/>
        </a:p>
      </dgm:t>
    </dgm:pt>
    <dgm:pt modelId="{3AFB3276-A0FC-4CCD-AC91-6780BB884D31}" type="pres">
      <dgm:prSet presAssocID="{7E60CBC8-EEA0-4774-8504-C5E4533D81CC}" presName="rootText" presStyleLbl="node3" presStyleIdx="3" presStyleCnt="27" custScaleX="154421" custScaleY="290381" custLinFactY="622893" custLinFactNeighborX="34389" custLinFactNeighborY="7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F32A4D3-5E6D-4558-99AD-A55B20DB042B}" type="pres">
      <dgm:prSet presAssocID="{7E60CBC8-EEA0-4774-8504-C5E4533D81CC}" presName="rootConnector" presStyleLbl="node3" presStyleIdx="3" presStyleCnt="27"/>
      <dgm:spPr/>
      <dgm:t>
        <a:bodyPr/>
        <a:lstStyle/>
        <a:p>
          <a:endParaRPr lang="ru-RU"/>
        </a:p>
      </dgm:t>
    </dgm:pt>
    <dgm:pt modelId="{7866D40B-226E-4105-824F-85E7F9141905}" type="pres">
      <dgm:prSet presAssocID="{7E60CBC8-EEA0-4774-8504-C5E4533D81CC}" presName="hierChild4" presStyleCnt="0"/>
      <dgm:spPr/>
      <dgm:t>
        <a:bodyPr/>
        <a:lstStyle/>
        <a:p>
          <a:endParaRPr lang="ru-RU"/>
        </a:p>
      </dgm:t>
    </dgm:pt>
    <dgm:pt modelId="{E995A89C-DF40-440F-91B8-58DC30D81AE6}" type="pres">
      <dgm:prSet presAssocID="{7E60CBC8-EEA0-4774-8504-C5E4533D81CC}" presName="hierChild5" presStyleCnt="0"/>
      <dgm:spPr/>
      <dgm:t>
        <a:bodyPr/>
        <a:lstStyle/>
        <a:p>
          <a:endParaRPr lang="ru-RU"/>
        </a:p>
      </dgm:t>
    </dgm:pt>
    <dgm:pt modelId="{1507FB33-E19C-4D20-97A8-CAD0F0F89A79}" type="pres">
      <dgm:prSet presAssocID="{DBC78287-B97A-40C8-9176-653305060C32}" presName="Name48" presStyleLbl="parChTrans1D3" presStyleIdx="4" presStyleCnt="27"/>
      <dgm:spPr/>
      <dgm:t>
        <a:bodyPr/>
        <a:lstStyle/>
        <a:p>
          <a:endParaRPr lang="ru-RU"/>
        </a:p>
      </dgm:t>
    </dgm:pt>
    <dgm:pt modelId="{B8624591-84FE-4DDE-899C-3BC7065A1C9C}" type="pres">
      <dgm:prSet presAssocID="{B2FA27D5-2BEE-4358-AB2B-F0CCBCF52A20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0D9A30DA-4BD3-4696-B79D-2346EBB525C0}" type="pres">
      <dgm:prSet presAssocID="{B2FA27D5-2BEE-4358-AB2B-F0CCBCF52A20}" presName="rootComposite" presStyleCnt="0"/>
      <dgm:spPr/>
      <dgm:t>
        <a:bodyPr/>
        <a:lstStyle/>
        <a:p>
          <a:endParaRPr lang="ru-RU"/>
        </a:p>
      </dgm:t>
    </dgm:pt>
    <dgm:pt modelId="{906F9494-24CF-49A0-B2C1-09CF00CE7C18}" type="pres">
      <dgm:prSet presAssocID="{B2FA27D5-2BEE-4358-AB2B-F0CCBCF52A20}" presName="rootText" presStyleLbl="node3" presStyleIdx="4" presStyleCnt="27" custScaleX="147462" custScaleY="330888" custLinFactY="100000" custLinFactNeighborX="18273" custLinFactNeighborY="18993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BBCA23C-8192-40CE-803E-3F9C1637A26B}" type="pres">
      <dgm:prSet presAssocID="{B2FA27D5-2BEE-4358-AB2B-F0CCBCF52A20}" presName="rootConnector" presStyleLbl="node3" presStyleIdx="4" presStyleCnt="27"/>
      <dgm:spPr/>
      <dgm:t>
        <a:bodyPr/>
        <a:lstStyle/>
        <a:p>
          <a:endParaRPr lang="ru-RU"/>
        </a:p>
      </dgm:t>
    </dgm:pt>
    <dgm:pt modelId="{071C8DB3-F850-4ABF-BC00-B942F576FBFC}" type="pres">
      <dgm:prSet presAssocID="{B2FA27D5-2BEE-4358-AB2B-F0CCBCF52A20}" presName="hierChild4" presStyleCnt="0"/>
      <dgm:spPr/>
      <dgm:t>
        <a:bodyPr/>
        <a:lstStyle/>
        <a:p>
          <a:endParaRPr lang="ru-RU"/>
        </a:p>
      </dgm:t>
    </dgm:pt>
    <dgm:pt modelId="{37A1F551-41D0-4D6F-BCE6-7AC48412F48A}" type="pres">
      <dgm:prSet presAssocID="{B2FA27D5-2BEE-4358-AB2B-F0CCBCF52A20}" presName="hierChild5" presStyleCnt="0"/>
      <dgm:spPr/>
      <dgm:t>
        <a:bodyPr/>
        <a:lstStyle/>
        <a:p>
          <a:endParaRPr lang="ru-RU"/>
        </a:p>
      </dgm:t>
    </dgm:pt>
    <dgm:pt modelId="{74350F14-99B7-4F3C-A92E-0ED8667CC3AB}" type="pres">
      <dgm:prSet presAssocID="{8E51FB30-BC76-4551-A904-8BAE18DE1B43}" presName="Name48" presStyleLbl="parChTrans1D3" presStyleIdx="5" presStyleCnt="27"/>
      <dgm:spPr/>
      <dgm:t>
        <a:bodyPr/>
        <a:lstStyle/>
        <a:p>
          <a:endParaRPr lang="ru-RU"/>
        </a:p>
      </dgm:t>
    </dgm:pt>
    <dgm:pt modelId="{54FDBAAC-A5CA-4329-8AED-3869AA68B74A}" type="pres">
      <dgm:prSet presAssocID="{28524B43-073C-4B5F-800F-1363463F5B6A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D5DF4EAE-12A4-415D-A9EF-88F3B6AE8432}" type="pres">
      <dgm:prSet presAssocID="{28524B43-073C-4B5F-800F-1363463F5B6A}" presName="rootComposite" presStyleCnt="0"/>
      <dgm:spPr/>
      <dgm:t>
        <a:bodyPr/>
        <a:lstStyle/>
        <a:p>
          <a:endParaRPr lang="ru-RU"/>
        </a:p>
      </dgm:t>
    </dgm:pt>
    <dgm:pt modelId="{9BD76601-3CE9-4C2F-9E10-8776292AE77A}" type="pres">
      <dgm:prSet presAssocID="{28524B43-073C-4B5F-800F-1363463F5B6A}" presName="rootText" presStyleLbl="node3" presStyleIdx="5" presStyleCnt="27" custLinFactY="-200000" custLinFactNeighborX="29164" custLinFactNeighborY="-29066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E155BF7-D766-400A-BCD0-C7F9CAA85E9E}" type="pres">
      <dgm:prSet presAssocID="{28524B43-073C-4B5F-800F-1363463F5B6A}" presName="rootConnector" presStyleLbl="node3" presStyleIdx="5" presStyleCnt="27"/>
      <dgm:spPr/>
      <dgm:t>
        <a:bodyPr/>
        <a:lstStyle/>
        <a:p>
          <a:endParaRPr lang="ru-RU"/>
        </a:p>
      </dgm:t>
    </dgm:pt>
    <dgm:pt modelId="{C47C105A-DE35-413B-92D8-E3CA9F922150}" type="pres">
      <dgm:prSet presAssocID="{28524B43-073C-4B5F-800F-1363463F5B6A}" presName="hierChild4" presStyleCnt="0"/>
      <dgm:spPr/>
      <dgm:t>
        <a:bodyPr/>
        <a:lstStyle/>
        <a:p>
          <a:endParaRPr lang="ru-RU"/>
        </a:p>
      </dgm:t>
    </dgm:pt>
    <dgm:pt modelId="{7550D451-6053-412B-8AE4-8935E79E8011}" type="pres">
      <dgm:prSet presAssocID="{28524B43-073C-4B5F-800F-1363463F5B6A}" presName="hierChild5" presStyleCnt="0"/>
      <dgm:spPr/>
      <dgm:t>
        <a:bodyPr/>
        <a:lstStyle/>
        <a:p>
          <a:endParaRPr lang="ru-RU"/>
        </a:p>
      </dgm:t>
    </dgm:pt>
    <dgm:pt modelId="{15C2FC0D-39B7-4D46-86B1-81BDDDA301E1}" type="pres">
      <dgm:prSet presAssocID="{CD1E9D23-DF1C-4F9F-927F-165B29A41123}" presName="Name48" presStyleLbl="parChTrans1D3" presStyleIdx="6" presStyleCnt="27"/>
      <dgm:spPr/>
      <dgm:t>
        <a:bodyPr/>
        <a:lstStyle/>
        <a:p>
          <a:endParaRPr lang="ru-RU"/>
        </a:p>
      </dgm:t>
    </dgm:pt>
    <dgm:pt modelId="{700B8969-BDFD-48CD-BDA8-036A2B855A67}" type="pres">
      <dgm:prSet presAssocID="{03FDC550-3C33-43DE-9CF9-C1109A378B8C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B26EC918-FA76-4ECA-A906-08D6C69CC971}" type="pres">
      <dgm:prSet presAssocID="{03FDC550-3C33-43DE-9CF9-C1109A378B8C}" presName="rootComposite" presStyleCnt="0"/>
      <dgm:spPr/>
      <dgm:t>
        <a:bodyPr/>
        <a:lstStyle/>
        <a:p>
          <a:endParaRPr lang="ru-RU"/>
        </a:p>
      </dgm:t>
    </dgm:pt>
    <dgm:pt modelId="{D21983DA-2FC0-428F-AD43-4874796DAA95}" type="pres">
      <dgm:prSet presAssocID="{03FDC550-3C33-43DE-9CF9-C1109A378B8C}" presName="rootText" presStyleLbl="node3" presStyleIdx="6" presStyleCnt="27" custScaleX="191373" custScaleY="731683" custLinFactX="100000" custLinFactY="-180633" custLinFactNeighborX="139596" custLinFactNeighborY="-2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D6EA406-4F1F-4C5C-9F7D-F96442D262C6}" type="pres">
      <dgm:prSet presAssocID="{03FDC550-3C33-43DE-9CF9-C1109A378B8C}" presName="rootConnector" presStyleLbl="node3" presStyleIdx="6" presStyleCnt="27"/>
      <dgm:spPr/>
      <dgm:t>
        <a:bodyPr/>
        <a:lstStyle/>
        <a:p>
          <a:endParaRPr lang="ru-RU"/>
        </a:p>
      </dgm:t>
    </dgm:pt>
    <dgm:pt modelId="{71FDD382-A550-478C-A7D7-CB5B87594CF8}" type="pres">
      <dgm:prSet presAssocID="{03FDC550-3C33-43DE-9CF9-C1109A378B8C}" presName="hierChild4" presStyleCnt="0"/>
      <dgm:spPr/>
      <dgm:t>
        <a:bodyPr/>
        <a:lstStyle/>
        <a:p>
          <a:endParaRPr lang="ru-RU"/>
        </a:p>
      </dgm:t>
    </dgm:pt>
    <dgm:pt modelId="{A760AB47-56DA-4C72-9D7D-E5FD76FDBD28}" type="pres">
      <dgm:prSet presAssocID="{03FDC550-3C33-43DE-9CF9-C1109A378B8C}" presName="hierChild5" presStyleCnt="0"/>
      <dgm:spPr/>
      <dgm:t>
        <a:bodyPr/>
        <a:lstStyle/>
        <a:p>
          <a:endParaRPr lang="ru-RU"/>
        </a:p>
      </dgm:t>
    </dgm:pt>
    <dgm:pt modelId="{8EBE15EC-0871-48FB-8C10-31B4A6428AAB}" type="pres">
      <dgm:prSet presAssocID="{94A5DECF-EF46-446C-8B7B-310FEA91EA1B}" presName="Name48" presStyleLbl="parChTrans1D3" presStyleIdx="7" presStyleCnt="27"/>
      <dgm:spPr/>
      <dgm:t>
        <a:bodyPr/>
        <a:lstStyle/>
        <a:p>
          <a:endParaRPr lang="ru-RU"/>
        </a:p>
      </dgm:t>
    </dgm:pt>
    <dgm:pt modelId="{152C9775-2597-49EA-9D7B-2BC0376A8F83}" type="pres">
      <dgm:prSet presAssocID="{03E91027-5419-4DCC-82FF-328663BB52BD}" presName="hierRoot2" presStyleCnt="0">
        <dgm:presLayoutVars>
          <dgm:hierBranch val="init"/>
        </dgm:presLayoutVars>
      </dgm:prSet>
      <dgm:spPr/>
    </dgm:pt>
    <dgm:pt modelId="{0349F014-B5FF-4B60-BD3A-905C1F35F855}" type="pres">
      <dgm:prSet presAssocID="{03E91027-5419-4DCC-82FF-328663BB52BD}" presName="rootComposite" presStyleCnt="0"/>
      <dgm:spPr/>
    </dgm:pt>
    <dgm:pt modelId="{42F8A549-5CE4-4FC5-B747-47DE3B8A7124}" type="pres">
      <dgm:prSet presAssocID="{03E91027-5419-4DCC-82FF-328663BB52BD}" presName="rootText" presStyleLbl="node3" presStyleIdx="7" presStyleCnt="27" custLinFactY="-300000" custLinFactNeighborX="28553" custLinFactNeighborY="-39648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1387E6A-F97C-4BE7-9339-1B85ED106550}" type="pres">
      <dgm:prSet presAssocID="{03E91027-5419-4DCC-82FF-328663BB52BD}" presName="rootConnector" presStyleLbl="node3" presStyleIdx="7" presStyleCnt="27"/>
      <dgm:spPr/>
      <dgm:t>
        <a:bodyPr/>
        <a:lstStyle/>
        <a:p>
          <a:endParaRPr lang="ru-RU"/>
        </a:p>
      </dgm:t>
    </dgm:pt>
    <dgm:pt modelId="{E029B5CC-88B5-4A40-AA9F-CA7151AB9520}" type="pres">
      <dgm:prSet presAssocID="{03E91027-5419-4DCC-82FF-328663BB52BD}" presName="hierChild4" presStyleCnt="0"/>
      <dgm:spPr/>
    </dgm:pt>
    <dgm:pt modelId="{C89E0E54-D30A-46DF-80FE-FFB5E3979B83}" type="pres">
      <dgm:prSet presAssocID="{03E91027-5419-4DCC-82FF-328663BB52BD}" presName="hierChild5" presStyleCnt="0"/>
      <dgm:spPr/>
    </dgm:pt>
    <dgm:pt modelId="{6AE82ECB-54F7-4535-B30D-362AEF6FFB96}" type="pres">
      <dgm:prSet presAssocID="{C997A00F-9B6D-4671-B4D3-6E6387384B76}" presName="Name48" presStyleLbl="parChTrans1D3" presStyleIdx="8" presStyleCnt="27"/>
      <dgm:spPr/>
      <dgm:t>
        <a:bodyPr/>
        <a:lstStyle/>
        <a:p>
          <a:endParaRPr lang="ru-RU"/>
        </a:p>
      </dgm:t>
    </dgm:pt>
    <dgm:pt modelId="{1A45242B-F3C3-4B53-984D-F65D17620C31}" type="pres">
      <dgm:prSet presAssocID="{21782139-C86E-4581-9BBC-6EBC4E7EACAB}" presName="hierRoot2" presStyleCnt="0">
        <dgm:presLayoutVars>
          <dgm:hierBranch val="init"/>
        </dgm:presLayoutVars>
      </dgm:prSet>
      <dgm:spPr/>
    </dgm:pt>
    <dgm:pt modelId="{D10E627B-01F0-46A6-8374-B280A35BFAF7}" type="pres">
      <dgm:prSet presAssocID="{21782139-C86E-4581-9BBC-6EBC4E7EACAB}" presName="rootComposite" presStyleCnt="0"/>
      <dgm:spPr/>
    </dgm:pt>
    <dgm:pt modelId="{1A63019F-ED15-477C-9731-A52F3775D1A6}" type="pres">
      <dgm:prSet presAssocID="{21782139-C86E-4581-9BBC-6EBC4E7EACAB}" presName="rootText" presStyleLbl="node3" presStyleIdx="8" presStyleCnt="27" custLinFactX="100000" custLinFactY="-600000" custLinFactNeighborX="140926" custLinFactNeighborY="-69129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D41E4D7-5EFE-43A8-91C4-DE146348C775}" type="pres">
      <dgm:prSet presAssocID="{21782139-C86E-4581-9BBC-6EBC4E7EACAB}" presName="rootConnector" presStyleLbl="node3" presStyleIdx="8" presStyleCnt="27"/>
      <dgm:spPr/>
      <dgm:t>
        <a:bodyPr/>
        <a:lstStyle/>
        <a:p>
          <a:endParaRPr lang="ru-RU"/>
        </a:p>
      </dgm:t>
    </dgm:pt>
    <dgm:pt modelId="{9717D9AD-06A2-41C3-8B7C-E22C62075887}" type="pres">
      <dgm:prSet presAssocID="{21782139-C86E-4581-9BBC-6EBC4E7EACAB}" presName="hierChild4" presStyleCnt="0"/>
      <dgm:spPr/>
    </dgm:pt>
    <dgm:pt modelId="{456D8EBE-3A07-4AF1-A8B6-084A63092AD1}" type="pres">
      <dgm:prSet presAssocID="{21782139-C86E-4581-9BBC-6EBC4E7EACAB}" presName="hierChild5" presStyleCnt="0"/>
      <dgm:spPr/>
    </dgm:pt>
    <dgm:pt modelId="{6A06A80C-3776-438E-8D49-C2B756336CF3}" type="pres">
      <dgm:prSet presAssocID="{29348158-B266-428A-86EB-0D0E68902360}" presName="hierChild5" presStyleCnt="0"/>
      <dgm:spPr/>
      <dgm:t>
        <a:bodyPr/>
        <a:lstStyle/>
        <a:p>
          <a:endParaRPr lang="ru-RU"/>
        </a:p>
      </dgm:t>
    </dgm:pt>
    <dgm:pt modelId="{298E7AE9-AE08-4BB8-9DF9-3D00E67828D4}" type="pres">
      <dgm:prSet presAssocID="{571275EB-E762-4F38-8296-5B06EEE00FB6}" presName="Name37" presStyleLbl="parChTrans1D2" presStyleIdx="1" presStyleCnt="11"/>
      <dgm:spPr/>
      <dgm:t>
        <a:bodyPr/>
        <a:lstStyle/>
        <a:p>
          <a:endParaRPr lang="ru-RU"/>
        </a:p>
      </dgm:t>
    </dgm:pt>
    <dgm:pt modelId="{3B20298B-D341-4C2C-813A-F50ACB78C145}" type="pres">
      <dgm:prSet presAssocID="{E9869A28-A133-4BF9-9A64-5825EAFFDD2C}" presName="hierRoot2" presStyleCnt="0">
        <dgm:presLayoutVars>
          <dgm:hierBranch val="l"/>
        </dgm:presLayoutVars>
      </dgm:prSet>
      <dgm:spPr/>
      <dgm:t>
        <a:bodyPr/>
        <a:lstStyle/>
        <a:p>
          <a:endParaRPr lang="ru-RU"/>
        </a:p>
      </dgm:t>
    </dgm:pt>
    <dgm:pt modelId="{87251E3C-86B7-4F26-81AF-0668725EB554}" type="pres">
      <dgm:prSet presAssocID="{E9869A28-A133-4BF9-9A64-5825EAFFDD2C}" presName="rootComposite" presStyleCnt="0"/>
      <dgm:spPr/>
      <dgm:t>
        <a:bodyPr/>
        <a:lstStyle/>
        <a:p>
          <a:endParaRPr lang="ru-RU"/>
        </a:p>
      </dgm:t>
    </dgm:pt>
    <dgm:pt modelId="{3A5378B8-4CD5-4446-A260-3E1155B96C69}" type="pres">
      <dgm:prSet presAssocID="{E9869A28-A133-4BF9-9A64-5825EAFFDD2C}" presName="rootText" presStyleLbl="node2" presStyleIdx="1" presStyleCnt="10" custScaleX="174241" custScaleY="141324" custLinFactX="100000" custLinFactNeighborX="117542" custLinFactNeighborY="-22280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F7E93394-DF2F-410D-A9E5-8C9E0C32F0DA}" type="pres">
      <dgm:prSet presAssocID="{E9869A28-A133-4BF9-9A64-5825EAFFDD2C}" presName="rootConnector" presStyleLbl="node2" presStyleIdx="1" presStyleCnt="10"/>
      <dgm:spPr/>
      <dgm:t>
        <a:bodyPr/>
        <a:lstStyle/>
        <a:p>
          <a:endParaRPr lang="ru-RU"/>
        </a:p>
      </dgm:t>
    </dgm:pt>
    <dgm:pt modelId="{3830076D-4CE2-4C88-A637-DBA4F78FC052}" type="pres">
      <dgm:prSet presAssocID="{E9869A28-A133-4BF9-9A64-5825EAFFDD2C}" presName="hierChild4" presStyleCnt="0"/>
      <dgm:spPr/>
      <dgm:t>
        <a:bodyPr/>
        <a:lstStyle/>
        <a:p>
          <a:endParaRPr lang="ru-RU"/>
        </a:p>
      </dgm:t>
    </dgm:pt>
    <dgm:pt modelId="{682E55FA-261D-438F-9423-AB2D0067E084}" type="pres">
      <dgm:prSet presAssocID="{94623C09-84AE-4A63-8B81-33CD0C799130}" presName="Name50" presStyleLbl="parChTrans1D3" presStyleIdx="9" presStyleCnt="27"/>
      <dgm:spPr/>
      <dgm:t>
        <a:bodyPr/>
        <a:lstStyle/>
        <a:p>
          <a:endParaRPr lang="ru-RU"/>
        </a:p>
      </dgm:t>
    </dgm:pt>
    <dgm:pt modelId="{C973F37F-5285-4808-9342-8B8B5A355622}" type="pres">
      <dgm:prSet presAssocID="{AD16A733-4C83-4BFA-9C25-C05FE2B9B1A5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086036A6-4F8F-45D0-9BDC-AFCCE2C66BF1}" type="pres">
      <dgm:prSet presAssocID="{AD16A733-4C83-4BFA-9C25-C05FE2B9B1A5}" presName="rootComposite" presStyleCnt="0"/>
      <dgm:spPr/>
      <dgm:t>
        <a:bodyPr/>
        <a:lstStyle/>
        <a:p>
          <a:endParaRPr lang="ru-RU"/>
        </a:p>
      </dgm:t>
    </dgm:pt>
    <dgm:pt modelId="{6A79665D-4E2B-46DF-A7FA-A4F02D9F613B}" type="pres">
      <dgm:prSet presAssocID="{AD16A733-4C83-4BFA-9C25-C05FE2B9B1A5}" presName="rootText" presStyleLbl="node3" presStyleIdx="9" presStyleCnt="27" custLinFactX="100000" custLinFactNeighborX="120681" custLinFactNeighborY="837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3FEB1AF-2EA9-49B4-B3E4-8FE99DF9A177}" type="pres">
      <dgm:prSet presAssocID="{AD16A733-4C83-4BFA-9C25-C05FE2B9B1A5}" presName="rootConnector" presStyleLbl="node3" presStyleIdx="9" presStyleCnt="27"/>
      <dgm:spPr/>
      <dgm:t>
        <a:bodyPr/>
        <a:lstStyle/>
        <a:p>
          <a:endParaRPr lang="ru-RU"/>
        </a:p>
      </dgm:t>
    </dgm:pt>
    <dgm:pt modelId="{A4CCB134-6ACA-47CE-8646-D141E7943F1C}" type="pres">
      <dgm:prSet presAssocID="{AD16A733-4C83-4BFA-9C25-C05FE2B9B1A5}" presName="hierChild4" presStyleCnt="0"/>
      <dgm:spPr/>
      <dgm:t>
        <a:bodyPr/>
        <a:lstStyle/>
        <a:p>
          <a:endParaRPr lang="ru-RU"/>
        </a:p>
      </dgm:t>
    </dgm:pt>
    <dgm:pt modelId="{798C4E46-C17D-4601-870D-CABF84A0E216}" type="pres">
      <dgm:prSet presAssocID="{AD16A733-4C83-4BFA-9C25-C05FE2B9B1A5}" presName="hierChild5" presStyleCnt="0"/>
      <dgm:spPr/>
      <dgm:t>
        <a:bodyPr/>
        <a:lstStyle/>
        <a:p>
          <a:endParaRPr lang="ru-RU"/>
        </a:p>
      </dgm:t>
    </dgm:pt>
    <dgm:pt modelId="{BB9449BE-61C8-4291-B104-B7A310C05EFF}" type="pres">
      <dgm:prSet presAssocID="{0548BC04-E041-45AB-AB08-AD03C3C270BA}" presName="Name50" presStyleLbl="parChTrans1D3" presStyleIdx="10" presStyleCnt="27"/>
      <dgm:spPr/>
      <dgm:t>
        <a:bodyPr/>
        <a:lstStyle/>
        <a:p>
          <a:endParaRPr lang="ru-RU"/>
        </a:p>
      </dgm:t>
    </dgm:pt>
    <dgm:pt modelId="{098B747B-D858-43DB-A2C6-FC0AFECB0DEE}" type="pres">
      <dgm:prSet presAssocID="{FF165BBA-B39A-456D-A119-DF4698D72A7E}" presName="hierRoot2" presStyleCnt="0">
        <dgm:presLayoutVars>
          <dgm:hierBranch val="l"/>
        </dgm:presLayoutVars>
      </dgm:prSet>
      <dgm:spPr/>
      <dgm:t>
        <a:bodyPr/>
        <a:lstStyle/>
        <a:p>
          <a:endParaRPr lang="ru-RU"/>
        </a:p>
      </dgm:t>
    </dgm:pt>
    <dgm:pt modelId="{A4C7DD4A-0A04-4E9F-9231-373E54938629}" type="pres">
      <dgm:prSet presAssocID="{FF165BBA-B39A-456D-A119-DF4698D72A7E}" presName="rootComposite" presStyleCnt="0"/>
      <dgm:spPr/>
      <dgm:t>
        <a:bodyPr/>
        <a:lstStyle/>
        <a:p>
          <a:endParaRPr lang="ru-RU"/>
        </a:p>
      </dgm:t>
    </dgm:pt>
    <dgm:pt modelId="{4AFA61B5-0362-432B-9E75-2C25F167DF26}" type="pres">
      <dgm:prSet presAssocID="{FF165BBA-B39A-456D-A119-DF4698D72A7E}" presName="rootText" presStyleLbl="node3" presStyleIdx="10" presStyleCnt="27" custScaleY="185588" custLinFactX="100000" custLinFactNeighborX="120681" custLinFactNeighborY="826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F9CD291-BB52-422B-BCD4-5132A7F89589}" type="pres">
      <dgm:prSet presAssocID="{FF165BBA-B39A-456D-A119-DF4698D72A7E}" presName="rootConnector" presStyleLbl="node3" presStyleIdx="10" presStyleCnt="27"/>
      <dgm:spPr/>
      <dgm:t>
        <a:bodyPr/>
        <a:lstStyle/>
        <a:p>
          <a:endParaRPr lang="ru-RU"/>
        </a:p>
      </dgm:t>
    </dgm:pt>
    <dgm:pt modelId="{FFCA1EBD-58E7-4A9A-81FD-C7EC70D10E60}" type="pres">
      <dgm:prSet presAssocID="{FF165BBA-B39A-456D-A119-DF4698D72A7E}" presName="hierChild4" presStyleCnt="0"/>
      <dgm:spPr/>
      <dgm:t>
        <a:bodyPr/>
        <a:lstStyle/>
        <a:p>
          <a:endParaRPr lang="ru-RU"/>
        </a:p>
      </dgm:t>
    </dgm:pt>
    <dgm:pt modelId="{372A59A0-36F5-4E8F-B2DC-6E7BFC10A231}" type="pres">
      <dgm:prSet presAssocID="{FF165BBA-B39A-456D-A119-DF4698D72A7E}" presName="hierChild5" presStyleCnt="0"/>
      <dgm:spPr/>
      <dgm:t>
        <a:bodyPr/>
        <a:lstStyle/>
        <a:p>
          <a:endParaRPr lang="ru-RU"/>
        </a:p>
      </dgm:t>
    </dgm:pt>
    <dgm:pt modelId="{C07DC3FB-6432-4D85-A1F8-E3EE4B968BDF}" type="pres">
      <dgm:prSet presAssocID="{AB1F8727-DB80-461E-9397-3EA2BC130CD7}" presName="Name50" presStyleLbl="parChTrans1D3" presStyleIdx="11" presStyleCnt="27"/>
      <dgm:spPr/>
      <dgm:t>
        <a:bodyPr/>
        <a:lstStyle/>
        <a:p>
          <a:endParaRPr lang="ru-RU"/>
        </a:p>
      </dgm:t>
    </dgm:pt>
    <dgm:pt modelId="{EFAE7916-9F73-4187-9196-9362660F21B0}" type="pres">
      <dgm:prSet presAssocID="{8A3340D6-96B0-4295-8E6B-DF62C4EC8B32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D8FA0B0A-901E-4EFC-91CB-0AB0BCA5A03D}" type="pres">
      <dgm:prSet presAssocID="{8A3340D6-96B0-4295-8E6B-DF62C4EC8B32}" presName="rootComposite" presStyleCnt="0"/>
      <dgm:spPr/>
      <dgm:t>
        <a:bodyPr/>
        <a:lstStyle/>
        <a:p>
          <a:endParaRPr lang="ru-RU"/>
        </a:p>
      </dgm:t>
    </dgm:pt>
    <dgm:pt modelId="{31666ADB-A209-472B-A1A6-CDA61C2DB760}" type="pres">
      <dgm:prSet presAssocID="{8A3340D6-96B0-4295-8E6B-DF62C4EC8B32}" presName="rootText" presStyleLbl="node3" presStyleIdx="11" presStyleCnt="27" custScaleY="191146" custLinFactX="100000" custLinFactNeighborX="120681" custLinFactNeighborY="814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79C37EA-BD13-4314-9F22-030C6E3CB5C8}" type="pres">
      <dgm:prSet presAssocID="{8A3340D6-96B0-4295-8E6B-DF62C4EC8B32}" presName="rootConnector" presStyleLbl="node3" presStyleIdx="11" presStyleCnt="27"/>
      <dgm:spPr/>
      <dgm:t>
        <a:bodyPr/>
        <a:lstStyle/>
        <a:p>
          <a:endParaRPr lang="ru-RU"/>
        </a:p>
      </dgm:t>
    </dgm:pt>
    <dgm:pt modelId="{13D1956E-A8C5-42DB-B568-72C39ECA369D}" type="pres">
      <dgm:prSet presAssocID="{8A3340D6-96B0-4295-8E6B-DF62C4EC8B32}" presName="hierChild4" presStyleCnt="0"/>
      <dgm:spPr/>
      <dgm:t>
        <a:bodyPr/>
        <a:lstStyle/>
        <a:p>
          <a:endParaRPr lang="ru-RU"/>
        </a:p>
      </dgm:t>
    </dgm:pt>
    <dgm:pt modelId="{E81D6EAF-457F-4D19-9533-6BFFDCA0A0C9}" type="pres">
      <dgm:prSet presAssocID="{8A3340D6-96B0-4295-8E6B-DF62C4EC8B32}" presName="hierChild5" presStyleCnt="0"/>
      <dgm:spPr/>
      <dgm:t>
        <a:bodyPr/>
        <a:lstStyle/>
        <a:p>
          <a:endParaRPr lang="ru-RU"/>
        </a:p>
      </dgm:t>
    </dgm:pt>
    <dgm:pt modelId="{76FD3EC1-3662-4B4D-8B14-ED5F4777406E}" type="pres">
      <dgm:prSet presAssocID="{6D0BCA7B-E649-4097-9F41-FE50D5C73223}" presName="Name50" presStyleLbl="parChTrans1D3" presStyleIdx="12" presStyleCnt="27"/>
      <dgm:spPr/>
      <dgm:t>
        <a:bodyPr/>
        <a:lstStyle/>
        <a:p>
          <a:endParaRPr lang="ru-RU"/>
        </a:p>
      </dgm:t>
    </dgm:pt>
    <dgm:pt modelId="{E53E4F05-22C9-488D-AA52-1726B7E7DD7A}" type="pres">
      <dgm:prSet presAssocID="{A756E035-09E0-437D-8B10-A253BEE2B4E1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7D77E3A9-9898-4A04-B583-C73674861B74}" type="pres">
      <dgm:prSet presAssocID="{A756E035-09E0-437D-8B10-A253BEE2B4E1}" presName="rootComposite" presStyleCnt="0"/>
      <dgm:spPr/>
      <dgm:t>
        <a:bodyPr/>
        <a:lstStyle/>
        <a:p>
          <a:endParaRPr lang="ru-RU"/>
        </a:p>
      </dgm:t>
    </dgm:pt>
    <dgm:pt modelId="{BFD6AC9D-BE60-4A94-A611-02DFCD82C201}" type="pres">
      <dgm:prSet presAssocID="{A756E035-09E0-437D-8B10-A253BEE2B4E1}" presName="rootText" presStyleLbl="node3" presStyleIdx="12" presStyleCnt="27" custLinFactX="100000" custLinFactNeighborX="120681" custLinFactNeighborY="1294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4F1EBF0-A89E-4A76-AEEF-DF367F55C10A}" type="pres">
      <dgm:prSet presAssocID="{A756E035-09E0-437D-8B10-A253BEE2B4E1}" presName="rootConnector" presStyleLbl="node3" presStyleIdx="12" presStyleCnt="27"/>
      <dgm:spPr/>
      <dgm:t>
        <a:bodyPr/>
        <a:lstStyle/>
        <a:p>
          <a:endParaRPr lang="ru-RU"/>
        </a:p>
      </dgm:t>
    </dgm:pt>
    <dgm:pt modelId="{CD2FA9CF-5AE5-48D4-A49C-DE282BB02251}" type="pres">
      <dgm:prSet presAssocID="{A756E035-09E0-437D-8B10-A253BEE2B4E1}" presName="hierChild4" presStyleCnt="0"/>
      <dgm:spPr/>
      <dgm:t>
        <a:bodyPr/>
        <a:lstStyle/>
        <a:p>
          <a:endParaRPr lang="ru-RU"/>
        </a:p>
      </dgm:t>
    </dgm:pt>
    <dgm:pt modelId="{6A819C97-0E75-47B3-B298-23F1E10011CF}" type="pres">
      <dgm:prSet presAssocID="{A756E035-09E0-437D-8B10-A253BEE2B4E1}" presName="hierChild5" presStyleCnt="0"/>
      <dgm:spPr/>
      <dgm:t>
        <a:bodyPr/>
        <a:lstStyle/>
        <a:p>
          <a:endParaRPr lang="ru-RU"/>
        </a:p>
      </dgm:t>
    </dgm:pt>
    <dgm:pt modelId="{6C3CCF0F-D335-4CC8-86B8-3F8973AEE618}" type="pres">
      <dgm:prSet presAssocID="{86998E02-0644-4175-97C5-27849E4A1FF2}" presName="Name50" presStyleLbl="parChTrans1D3" presStyleIdx="13" presStyleCnt="27"/>
      <dgm:spPr/>
      <dgm:t>
        <a:bodyPr/>
        <a:lstStyle/>
        <a:p>
          <a:endParaRPr lang="ru-RU"/>
        </a:p>
      </dgm:t>
    </dgm:pt>
    <dgm:pt modelId="{52F62119-C25C-4F2A-92C6-FF400CE10B4E}" type="pres">
      <dgm:prSet presAssocID="{E701851A-708A-41A6-B8B3-CD3851274273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98A72C5C-F031-400C-B522-18C21C168975}" type="pres">
      <dgm:prSet presAssocID="{E701851A-708A-41A6-B8B3-CD3851274273}" presName="rootComposite" presStyleCnt="0"/>
      <dgm:spPr/>
      <dgm:t>
        <a:bodyPr/>
        <a:lstStyle/>
        <a:p>
          <a:endParaRPr lang="ru-RU"/>
        </a:p>
      </dgm:t>
    </dgm:pt>
    <dgm:pt modelId="{5929A16D-FD3F-425E-90D5-0626DD1926A9}" type="pres">
      <dgm:prSet presAssocID="{E701851A-708A-41A6-B8B3-CD3851274273}" presName="rootText" presStyleLbl="node3" presStyleIdx="13" presStyleCnt="27" custScaleX="129064" custLinFactX="100000" custLinFactNeighborX="120680" custLinFactNeighborY="1282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42959FC-C4AB-48AE-BF35-4888A3349F53}" type="pres">
      <dgm:prSet presAssocID="{E701851A-708A-41A6-B8B3-CD3851274273}" presName="rootConnector" presStyleLbl="node3" presStyleIdx="13" presStyleCnt="27"/>
      <dgm:spPr/>
      <dgm:t>
        <a:bodyPr/>
        <a:lstStyle/>
        <a:p>
          <a:endParaRPr lang="ru-RU"/>
        </a:p>
      </dgm:t>
    </dgm:pt>
    <dgm:pt modelId="{B7102829-775F-4F3A-B9C3-FED293468272}" type="pres">
      <dgm:prSet presAssocID="{E701851A-708A-41A6-B8B3-CD3851274273}" presName="hierChild4" presStyleCnt="0"/>
      <dgm:spPr/>
      <dgm:t>
        <a:bodyPr/>
        <a:lstStyle/>
        <a:p>
          <a:endParaRPr lang="ru-RU"/>
        </a:p>
      </dgm:t>
    </dgm:pt>
    <dgm:pt modelId="{EA8FF0B8-ECEA-4B09-94EE-A5BAF888AC6A}" type="pres">
      <dgm:prSet presAssocID="{E701851A-708A-41A6-B8B3-CD3851274273}" presName="hierChild5" presStyleCnt="0"/>
      <dgm:spPr/>
      <dgm:t>
        <a:bodyPr/>
        <a:lstStyle/>
        <a:p>
          <a:endParaRPr lang="ru-RU"/>
        </a:p>
      </dgm:t>
    </dgm:pt>
    <dgm:pt modelId="{FE44331B-02D7-4E44-B16B-EB5EC625EBA3}" type="pres">
      <dgm:prSet presAssocID="{E9869A28-A133-4BF9-9A64-5825EAFFDD2C}" presName="hierChild5" presStyleCnt="0"/>
      <dgm:spPr/>
      <dgm:t>
        <a:bodyPr/>
        <a:lstStyle/>
        <a:p>
          <a:endParaRPr lang="ru-RU"/>
        </a:p>
      </dgm:t>
    </dgm:pt>
    <dgm:pt modelId="{9A260DDF-5B87-491A-A087-1ECF5B5A27A7}" type="pres">
      <dgm:prSet presAssocID="{F310E0D2-274F-4569-9E2A-89F71361D364}" presName="Name37" presStyleLbl="parChTrans1D2" presStyleIdx="2" presStyleCnt="11"/>
      <dgm:spPr/>
      <dgm:t>
        <a:bodyPr/>
        <a:lstStyle/>
        <a:p>
          <a:endParaRPr lang="ru-RU"/>
        </a:p>
      </dgm:t>
    </dgm:pt>
    <dgm:pt modelId="{4D13C899-DC40-4759-8195-90E1EA18A03A}" type="pres">
      <dgm:prSet presAssocID="{933BA574-06BF-44BE-B00D-55DE3542C242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E93C4CD3-0257-4B7E-BA6A-E9E64EF224A8}" type="pres">
      <dgm:prSet presAssocID="{933BA574-06BF-44BE-B00D-55DE3542C242}" presName="rootComposite" presStyleCnt="0"/>
      <dgm:spPr/>
      <dgm:t>
        <a:bodyPr/>
        <a:lstStyle/>
        <a:p>
          <a:endParaRPr lang="ru-RU"/>
        </a:p>
      </dgm:t>
    </dgm:pt>
    <dgm:pt modelId="{E8C234DC-6145-4E6A-8E86-AFE397BC3682}" type="pres">
      <dgm:prSet presAssocID="{933BA574-06BF-44BE-B00D-55DE3542C242}" presName="rootText" presStyleLbl="node2" presStyleIdx="2" presStyleCnt="10" custScaleX="168161" custScaleY="132864" custLinFactX="100000" custLinFactNeighborX="111231" custLinFactNeighborY="-22280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8F3F0FD6-7035-4960-A3AE-ED744EB94358}" type="pres">
      <dgm:prSet presAssocID="{933BA574-06BF-44BE-B00D-55DE3542C242}" presName="rootConnector" presStyleLbl="node2" presStyleIdx="2" presStyleCnt="10"/>
      <dgm:spPr/>
      <dgm:t>
        <a:bodyPr/>
        <a:lstStyle/>
        <a:p>
          <a:endParaRPr lang="ru-RU"/>
        </a:p>
      </dgm:t>
    </dgm:pt>
    <dgm:pt modelId="{7865E8EF-B8A9-4E85-BC0F-5D67D812AAF6}" type="pres">
      <dgm:prSet presAssocID="{933BA574-06BF-44BE-B00D-55DE3542C242}" presName="hierChild4" presStyleCnt="0"/>
      <dgm:spPr/>
      <dgm:t>
        <a:bodyPr/>
        <a:lstStyle/>
        <a:p>
          <a:endParaRPr lang="ru-RU"/>
        </a:p>
      </dgm:t>
    </dgm:pt>
    <dgm:pt modelId="{443BB952-3DA8-4388-8C68-546212DA0393}" type="pres">
      <dgm:prSet presAssocID="{8F5BD9B9-D052-43BF-8304-CAB02FE25123}" presName="Name37" presStyleLbl="parChTrans1D3" presStyleIdx="14" presStyleCnt="27"/>
      <dgm:spPr/>
      <dgm:t>
        <a:bodyPr/>
        <a:lstStyle/>
        <a:p>
          <a:endParaRPr lang="ru-RU"/>
        </a:p>
      </dgm:t>
    </dgm:pt>
    <dgm:pt modelId="{2AD9906C-1E5A-48BD-9098-C4A30CF2BEBF}" type="pres">
      <dgm:prSet presAssocID="{D1D16F1A-B736-4C3A-BD89-18E347821C41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1A836344-7BF9-4ABF-8141-B3A95008C3F8}" type="pres">
      <dgm:prSet presAssocID="{D1D16F1A-B736-4C3A-BD89-18E347821C41}" presName="rootComposite" presStyleCnt="0"/>
      <dgm:spPr/>
      <dgm:t>
        <a:bodyPr/>
        <a:lstStyle/>
        <a:p>
          <a:endParaRPr lang="ru-RU"/>
        </a:p>
      </dgm:t>
    </dgm:pt>
    <dgm:pt modelId="{85620303-7623-451E-8549-A0C5B40C299D}" type="pres">
      <dgm:prSet presAssocID="{D1D16F1A-B736-4C3A-BD89-18E347821C41}" presName="rootText" presStyleLbl="node3" presStyleIdx="14" presStyleCnt="27" custLinFactX="100000" custLinFactNeighborX="109070" custLinFactNeighborY="1544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28C5303-8A75-482A-B1C7-915E29B7E46A}" type="pres">
      <dgm:prSet presAssocID="{D1D16F1A-B736-4C3A-BD89-18E347821C41}" presName="rootConnector" presStyleLbl="node3" presStyleIdx="14" presStyleCnt="27"/>
      <dgm:spPr/>
      <dgm:t>
        <a:bodyPr/>
        <a:lstStyle/>
        <a:p>
          <a:endParaRPr lang="ru-RU"/>
        </a:p>
      </dgm:t>
    </dgm:pt>
    <dgm:pt modelId="{6D1C5B1A-D2F3-4F2A-834B-A9B8F599E780}" type="pres">
      <dgm:prSet presAssocID="{D1D16F1A-B736-4C3A-BD89-18E347821C41}" presName="hierChild4" presStyleCnt="0"/>
      <dgm:spPr/>
      <dgm:t>
        <a:bodyPr/>
        <a:lstStyle/>
        <a:p>
          <a:endParaRPr lang="ru-RU"/>
        </a:p>
      </dgm:t>
    </dgm:pt>
    <dgm:pt modelId="{E0C72E9F-DAC6-459D-A8BE-C9C28D88AF23}" type="pres">
      <dgm:prSet presAssocID="{D1D16F1A-B736-4C3A-BD89-18E347821C41}" presName="hierChild5" presStyleCnt="0"/>
      <dgm:spPr/>
      <dgm:t>
        <a:bodyPr/>
        <a:lstStyle/>
        <a:p>
          <a:endParaRPr lang="ru-RU"/>
        </a:p>
      </dgm:t>
    </dgm:pt>
    <dgm:pt modelId="{F5D69CF5-5FAE-498A-824A-80F347B80983}" type="pres">
      <dgm:prSet presAssocID="{933BA574-06BF-44BE-B00D-55DE3542C242}" presName="hierChild5" presStyleCnt="0"/>
      <dgm:spPr/>
      <dgm:t>
        <a:bodyPr/>
        <a:lstStyle/>
        <a:p>
          <a:endParaRPr lang="ru-RU"/>
        </a:p>
      </dgm:t>
    </dgm:pt>
    <dgm:pt modelId="{F45EAECC-E79C-42E2-BD4D-CB1A009C44AC}" type="pres">
      <dgm:prSet presAssocID="{B21E1566-4148-413A-AE06-C57E8462EFFC}" presName="Name37" presStyleLbl="parChTrans1D2" presStyleIdx="3" presStyleCnt="11"/>
      <dgm:spPr/>
      <dgm:t>
        <a:bodyPr/>
        <a:lstStyle/>
        <a:p>
          <a:endParaRPr lang="ru-RU"/>
        </a:p>
      </dgm:t>
    </dgm:pt>
    <dgm:pt modelId="{5241D6D7-BFF4-4A8B-AC4A-3D62EBF2A03F}" type="pres">
      <dgm:prSet presAssocID="{DB8FDA2D-D955-4500-A0EC-1BAC4B9B5E5A}" presName="hierRoot2" presStyleCnt="0">
        <dgm:presLayoutVars>
          <dgm:hierBranch val="r"/>
        </dgm:presLayoutVars>
      </dgm:prSet>
      <dgm:spPr/>
      <dgm:t>
        <a:bodyPr/>
        <a:lstStyle/>
        <a:p>
          <a:endParaRPr lang="ru-RU"/>
        </a:p>
      </dgm:t>
    </dgm:pt>
    <dgm:pt modelId="{FCD92F8D-C235-4F61-AD2C-7BE9ACB6AAEF}" type="pres">
      <dgm:prSet presAssocID="{DB8FDA2D-D955-4500-A0EC-1BAC4B9B5E5A}" presName="rootComposite" presStyleCnt="0"/>
      <dgm:spPr/>
      <dgm:t>
        <a:bodyPr/>
        <a:lstStyle/>
        <a:p>
          <a:endParaRPr lang="ru-RU"/>
        </a:p>
      </dgm:t>
    </dgm:pt>
    <dgm:pt modelId="{95658CD9-ED5D-42B8-9076-E7DB7D179C27}" type="pres">
      <dgm:prSet presAssocID="{DB8FDA2D-D955-4500-A0EC-1BAC4B9B5E5A}" presName="rootText" presStyleLbl="node2" presStyleIdx="3" presStyleCnt="10" custScaleX="128191" custScaleY="135472" custLinFactX="150157" custLinFactNeighborX="200000" custLinFactNeighborY="-22280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4A08062E-0B73-40D6-8522-0BF5C381DB2A}" type="pres">
      <dgm:prSet presAssocID="{DB8FDA2D-D955-4500-A0EC-1BAC4B9B5E5A}" presName="rootConnector" presStyleLbl="node2" presStyleIdx="3" presStyleCnt="10"/>
      <dgm:spPr/>
      <dgm:t>
        <a:bodyPr/>
        <a:lstStyle/>
        <a:p>
          <a:endParaRPr lang="ru-RU"/>
        </a:p>
      </dgm:t>
    </dgm:pt>
    <dgm:pt modelId="{C4EFEC41-1B4C-422C-926A-438E6D2F4120}" type="pres">
      <dgm:prSet presAssocID="{DB8FDA2D-D955-4500-A0EC-1BAC4B9B5E5A}" presName="hierChild4" presStyleCnt="0"/>
      <dgm:spPr/>
      <dgm:t>
        <a:bodyPr/>
        <a:lstStyle/>
        <a:p>
          <a:endParaRPr lang="ru-RU"/>
        </a:p>
      </dgm:t>
    </dgm:pt>
    <dgm:pt modelId="{151C0FA3-C258-4902-80A6-47809D06B15E}" type="pres">
      <dgm:prSet presAssocID="{FC30E3F2-5D68-4C26-B7D5-3B2AD6F9ECBA}" presName="Name50" presStyleLbl="parChTrans1D3" presStyleIdx="15" presStyleCnt="27"/>
      <dgm:spPr/>
      <dgm:t>
        <a:bodyPr/>
        <a:lstStyle/>
        <a:p>
          <a:endParaRPr lang="ru-RU"/>
        </a:p>
      </dgm:t>
    </dgm:pt>
    <dgm:pt modelId="{302BA6CD-B3A5-4F80-889F-8C1427985E31}" type="pres">
      <dgm:prSet presAssocID="{49CAEEDE-6C16-4B61-8D92-C368042F4CA3}" presName="hierRoot2" presStyleCnt="0">
        <dgm:presLayoutVars>
          <dgm:hierBranch val="l"/>
        </dgm:presLayoutVars>
      </dgm:prSet>
      <dgm:spPr/>
      <dgm:t>
        <a:bodyPr/>
        <a:lstStyle/>
        <a:p>
          <a:endParaRPr lang="ru-RU"/>
        </a:p>
      </dgm:t>
    </dgm:pt>
    <dgm:pt modelId="{4A669E43-75CF-4AE8-AB5D-07019DD4FD73}" type="pres">
      <dgm:prSet presAssocID="{49CAEEDE-6C16-4B61-8D92-C368042F4CA3}" presName="rootComposite" presStyleCnt="0"/>
      <dgm:spPr/>
      <dgm:t>
        <a:bodyPr/>
        <a:lstStyle/>
        <a:p>
          <a:endParaRPr lang="ru-RU"/>
        </a:p>
      </dgm:t>
    </dgm:pt>
    <dgm:pt modelId="{E2E43D19-4734-4484-B006-1240DA3573CD}" type="pres">
      <dgm:prSet presAssocID="{49CAEEDE-6C16-4B61-8D92-C368042F4CA3}" presName="rootText" presStyleLbl="node3" presStyleIdx="15" presStyleCnt="27" custLinFactX="150656" custLinFactNeighborX="200000" custLinFactNeighborY="2485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0FCCEB2-CA08-4FC6-96AA-4DF491F0BFB8}" type="pres">
      <dgm:prSet presAssocID="{49CAEEDE-6C16-4B61-8D92-C368042F4CA3}" presName="rootConnector" presStyleLbl="node3" presStyleIdx="15" presStyleCnt="27"/>
      <dgm:spPr/>
      <dgm:t>
        <a:bodyPr/>
        <a:lstStyle/>
        <a:p>
          <a:endParaRPr lang="ru-RU"/>
        </a:p>
      </dgm:t>
    </dgm:pt>
    <dgm:pt modelId="{64B42B6A-74BF-4680-BD36-2673C1A3B568}" type="pres">
      <dgm:prSet presAssocID="{49CAEEDE-6C16-4B61-8D92-C368042F4CA3}" presName="hierChild4" presStyleCnt="0"/>
      <dgm:spPr/>
      <dgm:t>
        <a:bodyPr/>
        <a:lstStyle/>
        <a:p>
          <a:endParaRPr lang="ru-RU"/>
        </a:p>
      </dgm:t>
    </dgm:pt>
    <dgm:pt modelId="{21D6BD7F-7B29-49B4-94E6-144CEE7BABC7}" type="pres">
      <dgm:prSet presAssocID="{49CAEEDE-6C16-4B61-8D92-C368042F4CA3}" presName="hierChild5" presStyleCnt="0"/>
      <dgm:spPr/>
      <dgm:t>
        <a:bodyPr/>
        <a:lstStyle/>
        <a:p>
          <a:endParaRPr lang="ru-RU"/>
        </a:p>
      </dgm:t>
    </dgm:pt>
    <dgm:pt modelId="{36414C50-4B4B-4EB3-8021-90E1B49CA5D9}" type="pres">
      <dgm:prSet presAssocID="{DB8FDA2D-D955-4500-A0EC-1BAC4B9B5E5A}" presName="hierChild5" presStyleCnt="0"/>
      <dgm:spPr/>
      <dgm:t>
        <a:bodyPr/>
        <a:lstStyle/>
        <a:p>
          <a:endParaRPr lang="ru-RU"/>
        </a:p>
      </dgm:t>
    </dgm:pt>
    <dgm:pt modelId="{45401532-A387-478E-9756-D6BC93627E12}" type="pres">
      <dgm:prSet presAssocID="{8290549A-8670-481D-A7B5-EA1B2D9A1742}" presName="Name37" presStyleLbl="parChTrans1D2" presStyleIdx="4" presStyleCnt="11"/>
      <dgm:spPr/>
      <dgm:t>
        <a:bodyPr/>
        <a:lstStyle/>
        <a:p>
          <a:endParaRPr lang="ru-RU"/>
        </a:p>
      </dgm:t>
    </dgm:pt>
    <dgm:pt modelId="{CD2DC068-6628-46F3-9590-53FE0D969DCE}" type="pres">
      <dgm:prSet presAssocID="{1B3756C9-812D-4938-9B07-F454E74FEFDB}" presName="hierRoot2" presStyleCnt="0">
        <dgm:presLayoutVars>
          <dgm:hierBranch val="r"/>
        </dgm:presLayoutVars>
      </dgm:prSet>
      <dgm:spPr/>
      <dgm:t>
        <a:bodyPr/>
        <a:lstStyle/>
        <a:p>
          <a:endParaRPr lang="ru-RU"/>
        </a:p>
      </dgm:t>
    </dgm:pt>
    <dgm:pt modelId="{FEF5A639-490D-4BA2-9F28-9DAC17ED1ACB}" type="pres">
      <dgm:prSet presAssocID="{1B3756C9-812D-4938-9B07-F454E74FEFDB}" presName="rootComposite" presStyleCnt="0"/>
      <dgm:spPr/>
      <dgm:t>
        <a:bodyPr/>
        <a:lstStyle/>
        <a:p>
          <a:endParaRPr lang="ru-RU"/>
        </a:p>
      </dgm:t>
    </dgm:pt>
    <dgm:pt modelId="{F460161A-D643-492A-AE32-D28E7FCB8F04}" type="pres">
      <dgm:prSet presAssocID="{1B3756C9-812D-4938-9B07-F454E74FEFDB}" presName="rootText" presStyleLbl="node2" presStyleIdx="4" presStyleCnt="10" custScaleX="120123" custScaleY="135472" custLinFactX="147307" custLinFactNeighborX="200000" custLinFactNeighborY="-22280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56980216-1528-42DC-8A70-9D648924A500}" type="pres">
      <dgm:prSet presAssocID="{1B3756C9-812D-4938-9B07-F454E74FEFDB}" presName="rootConnector" presStyleLbl="node2" presStyleIdx="4" presStyleCnt="10"/>
      <dgm:spPr/>
      <dgm:t>
        <a:bodyPr/>
        <a:lstStyle/>
        <a:p>
          <a:endParaRPr lang="ru-RU"/>
        </a:p>
      </dgm:t>
    </dgm:pt>
    <dgm:pt modelId="{76285406-3710-4B8C-B234-AB19E57F73B1}" type="pres">
      <dgm:prSet presAssocID="{1B3756C9-812D-4938-9B07-F454E74FEFDB}" presName="hierChild4" presStyleCnt="0"/>
      <dgm:spPr/>
      <dgm:t>
        <a:bodyPr/>
        <a:lstStyle/>
        <a:p>
          <a:endParaRPr lang="ru-RU"/>
        </a:p>
      </dgm:t>
    </dgm:pt>
    <dgm:pt modelId="{112201F1-C757-4C65-8F8E-4543E47AE6C9}" type="pres">
      <dgm:prSet presAssocID="{E33BEDF9-4429-4307-BA7C-9175521A2123}" presName="Name50" presStyleLbl="parChTrans1D3" presStyleIdx="16" presStyleCnt="27"/>
      <dgm:spPr/>
      <dgm:t>
        <a:bodyPr/>
        <a:lstStyle/>
        <a:p>
          <a:endParaRPr lang="ru-RU"/>
        </a:p>
      </dgm:t>
    </dgm:pt>
    <dgm:pt modelId="{F20249AB-7267-4143-95FD-FD45654DAA5C}" type="pres">
      <dgm:prSet presAssocID="{4843C07F-65A9-47FF-AFCF-DC60444AEFD5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70F67169-6092-4152-879D-CBFFB3CF0CEB}" type="pres">
      <dgm:prSet presAssocID="{4843C07F-65A9-47FF-AFCF-DC60444AEFD5}" presName="rootComposite" presStyleCnt="0"/>
      <dgm:spPr/>
      <dgm:t>
        <a:bodyPr/>
        <a:lstStyle/>
        <a:p>
          <a:endParaRPr lang="ru-RU"/>
        </a:p>
      </dgm:t>
    </dgm:pt>
    <dgm:pt modelId="{CF6E9D38-300C-42CB-8533-2789F49D01D9}" type="pres">
      <dgm:prSet presAssocID="{4843C07F-65A9-47FF-AFCF-DC60444AEFD5}" presName="rootText" presStyleLbl="node3" presStyleIdx="16" presStyleCnt="27" custLinFactX="162812" custLinFactY="200000" custLinFactNeighborX="200000" custLinFactNeighborY="22077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BA24D0D-3E7A-4E9F-9E84-8819F5602EBA}" type="pres">
      <dgm:prSet presAssocID="{4843C07F-65A9-47FF-AFCF-DC60444AEFD5}" presName="rootConnector" presStyleLbl="node3" presStyleIdx="16" presStyleCnt="27"/>
      <dgm:spPr/>
      <dgm:t>
        <a:bodyPr/>
        <a:lstStyle/>
        <a:p>
          <a:endParaRPr lang="ru-RU"/>
        </a:p>
      </dgm:t>
    </dgm:pt>
    <dgm:pt modelId="{73564194-4667-486A-890D-CAB8B6852F9F}" type="pres">
      <dgm:prSet presAssocID="{4843C07F-65A9-47FF-AFCF-DC60444AEFD5}" presName="hierChild4" presStyleCnt="0"/>
      <dgm:spPr/>
      <dgm:t>
        <a:bodyPr/>
        <a:lstStyle/>
        <a:p>
          <a:endParaRPr lang="ru-RU"/>
        </a:p>
      </dgm:t>
    </dgm:pt>
    <dgm:pt modelId="{77CEC11C-520A-4550-A097-21795D112372}" type="pres">
      <dgm:prSet presAssocID="{4843C07F-65A9-47FF-AFCF-DC60444AEFD5}" presName="hierChild5" presStyleCnt="0"/>
      <dgm:spPr/>
      <dgm:t>
        <a:bodyPr/>
        <a:lstStyle/>
        <a:p>
          <a:endParaRPr lang="ru-RU"/>
        </a:p>
      </dgm:t>
    </dgm:pt>
    <dgm:pt modelId="{DF1597AA-5653-444E-A56D-656A5977D581}" type="pres">
      <dgm:prSet presAssocID="{C0B98A63-4E61-4CC2-BC86-232C6704C609}" presName="Name50" presStyleLbl="parChTrans1D3" presStyleIdx="17" presStyleCnt="27"/>
      <dgm:spPr/>
      <dgm:t>
        <a:bodyPr/>
        <a:lstStyle/>
        <a:p>
          <a:endParaRPr lang="ru-RU"/>
        </a:p>
      </dgm:t>
    </dgm:pt>
    <dgm:pt modelId="{3F5A74A7-6967-4D1D-A4FE-2EDE9F56B411}" type="pres">
      <dgm:prSet presAssocID="{CB32F7D1-36F6-4751-82CC-19B72965E220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C44F00B8-6245-4035-9E1D-11B1707435AC}" type="pres">
      <dgm:prSet presAssocID="{CB32F7D1-36F6-4751-82CC-19B72965E220}" presName="rootComposite" presStyleCnt="0"/>
      <dgm:spPr/>
      <dgm:t>
        <a:bodyPr/>
        <a:lstStyle/>
        <a:p>
          <a:endParaRPr lang="ru-RU"/>
        </a:p>
      </dgm:t>
    </dgm:pt>
    <dgm:pt modelId="{E6F416E7-57A3-4E06-AF1C-FCF19843CF72}" type="pres">
      <dgm:prSet presAssocID="{CB32F7D1-36F6-4751-82CC-19B72965E220}" presName="rootText" presStyleLbl="node3" presStyleIdx="17" presStyleCnt="27" custScaleX="112829" custScaleY="193232" custLinFactX="152001" custLinFactY="-17147" custLinFactNeighborX="200000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D655B8B-B8B3-4B31-A540-3218192451B5}" type="pres">
      <dgm:prSet presAssocID="{CB32F7D1-36F6-4751-82CC-19B72965E220}" presName="rootConnector" presStyleLbl="node3" presStyleIdx="17" presStyleCnt="27"/>
      <dgm:spPr/>
      <dgm:t>
        <a:bodyPr/>
        <a:lstStyle/>
        <a:p>
          <a:endParaRPr lang="ru-RU"/>
        </a:p>
      </dgm:t>
    </dgm:pt>
    <dgm:pt modelId="{E4614E75-E0D4-4BEE-A808-994E4ECA2A50}" type="pres">
      <dgm:prSet presAssocID="{CB32F7D1-36F6-4751-82CC-19B72965E220}" presName="hierChild4" presStyleCnt="0"/>
      <dgm:spPr/>
      <dgm:t>
        <a:bodyPr/>
        <a:lstStyle/>
        <a:p>
          <a:endParaRPr lang="ru-RU"/>
        </a:p>
      </dgm:t>
    </dgm:pt>
    <dgm:pt modelId="{047B8FCC-38B6-4BFA-AF9E-1DCC7BDA568C}" type="pres">
      <dgm:prSet presAssocID="{CB32F7D1-36F6-4751-82CC-19B72965E220}" presName="hierChild5" presStyleCnt="0"/>
      <dgm:spPr/>
      <dgm:t>
        <a:bodyPr/>
        <a:lstStyle/>
        <a:p>
          <a:endParaRPr lang="ru-RU"/>
        </a:p>
      </dgm:t>
    </dgm:pt>
    <dgm:pt modelId="{9184C782-115A-415C-B89F-AC098F9D37C6}" type="pres">
      <dgm:prSet presAssocID="{131F5574-F971-4A95-8DDA-548F6D76E242}" presName="Name50" presStyleLbl="parChTrans1D3" presStyleIdx="18" presStyleCnt="27"/>
      <dgm:spPr/>
      <dgm:t>
        <a:bodyPr/>
        <a:lstStyle/>
        <a:p>
          <a:endParaRPr lang="ru-RU"/>
        </a:p>
      </dgm:t>
    </dgm:pt>
    <dgm:pt modelId="{6D6E18D5-FF01-45AA-9268-F40094B37B73}" type="pres">
      <dgm:prSet presAssocID="{966FD72A-0F96-490F-8A15-A4605501C897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FDA2EB09-9F3F-4D58-89BF-703E98D9340E}" type="pres">
      <dgm:prSet presAssocID="{966FD72A-0F96-490F-8A15-A4605501C897}" presName="rootComposite" presStyleCnt="0"/>
      <dgm:spPr/>
      <dgm:t>
        <a:bodyPr/>
        <a:lstStyle/>
        <a:p>
          <a:endParaRPr lang="ru-RU"/>
        </a:p>
      </dgm:t>
    </dgm:pt>
    <dgm:pt modelId="{DA554521-7A1B-4EF6-A83F-E94AAF44B40D}" type="pres">
      <dgm:prSet presAssocID="{966FD72A-0F96-490F-8A15-A4605501C897}" presName="rootText" presStyleLbl="node3" presStyleIdx="18" presStyleCnt="27" custLinFactX="162812" custLinFactY="85494" custLinFactNeighborX="200000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902BC80-5AB8-4F21-9802-CEA5796491C8}" type="pres">
      <dgm:prSet presAssocID="{966FD72A-0F96-490F-8A15-A4605501C897}" presName="rootConnector" presStyleLbl="node3" presStyleIdx="18" presStyleCnt="27"/>
      <dgm:spPr/>
      <dgm:t>
        <a:bodyPr/>
        <a:lstStyle/>
        <a:p>
          <a:endParaRPr lang="ru-RU"/>
        </a:p>
      </dgm:t>
    </dgm:pt>
    <dgm:pt modelId="{0D0F4C04-BB70-4196-B083-FAFC692908F5}" type="pres">
      <dgm:prSet presAssocID="{966FD72A-0F96-490F-8A15-A4605501C897}" presName="hierChild4" presStyleCnt="0"/>
      <dgm:spPr/>
      <dgm:t>
        <a:bodyPr/>
        <a:lstStyle/>
        <a:p>
          <a:endParaRPr lang="ru-RU"/>
        </a:p>
      </dgm:t>
    </dgm:pt>
    <dgm:pt modelId="{C1602BFD-5D46-4EC0-B463-19E95978477A}" type="pres">
      <dgm:prSet presAssocID="{966FD72A-0F96-490F-8A15-A4605501C897}" presName="hierChild5" presStyleCnt="0"/>
      <dgm:spPr/>
      <dgm:t>
        <a:bodyPr/>
        <a:lstStyle/>
        <a:p>
          <a:endParaRPr lang="ru-RU"/>
        </a:p>
      </dgm:t>
    </dgm:pt>
    <dgm:pt modelId="{FE1A9A1C-94A8-4830-8658-3C20E1BDF7D4}" type="pres">
      <dgm:prSet presAssocID="{23A6536D-2AA0-46E2-A6A5-67B969CA2A24}" presName="Name50" presStyleLbl="parChTrans1D3" presStyleIdx="19" presStyleCnt="27"/>
      <dgm:spPr/>
      <dgm:t>
        <a:bodyPr/>
        <a:lstStyle/>
        <a:p>
          <a:endParaRPr lang="ru-RU"/>
        </a:p>
      </dgm:t>
    </dgm:pt>
    <dgm:pt modelId="{A833AE74-6A59-4A02-917E-132B25C69805}" type="pres">
      <dgm:prSet presAssocID="{0AC65E93-9A92-4C75-9FE4-F3AF1B9F80CE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B6385557-B6A2-4307-9257-8475E9DEAD1E}" type="pres">
      <dgm:prSet presAssocID="{0AC65E93-9A92-4C75-9FE4-F3AF1B9F80CE}" presName="rootComposite" presStyleCnt="0"/>
      <dgm:spPr/>
      <dgm:t>
        <a:bodyPr/>
        <a:lstStyle/>
        <a:p>
          <a:endParaRPr lang="ru-RU"/>
        </a:p>
      </dgm:t>
    </dgm:pt>
    <dgm:pt modelId="{07B5D532-ABC4-4391-8431-B00357966539}" type="pres">
      <dgm:prSet presAssocID="{0AC65E93-9A92-4C75-9FE4-F3AF1B9F80CE}" presName="rootText" presStyleLbl="node3" presStyleIdx="19" presStyleCnt="27" custLinFactX="161979" custLinFactY="-100000" custLinFactNeighborX="200000" custLinFactNeighborY="-15242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A03A18E-C2C3-41B6-9A24-38FD47A45B33}" type="pres">
      <dgm:prSet presAssocID="{0AC65E93-9A92-4C75-9FE4-F3AF1B9F80CE}" presName="rootConnector" presStyleLbl="node3" presStyleIdx="19" presStyleCnt="27"/>
      <dgm:spPr/>
      <dgm:t>
        <a:bodyPr/>
        <a:lstStyle/>
        <a:p>
          <a:endParaRPr lang="ru-RU"/>
        </a:p>
      </dgm:t>
    </dgm:pt>
    <dgm:pt modelId="{CFB38B0C-E7FD-4F7D-8D9E-F4886F1CBBD5}" type="pres">
      <dgm:prSet presAssocID="{0AC65E93-9A92-4C75-9FE4-F3AF1B9F80CE}" presName="hierChild4" presStyleCnt="0"/>
      <dgm:spPr/>
      <dgm:t>
        <a:bodyPr/>
        <a:lstStyle/>
        <a:p>
          <a:endParaRPr lang="ru-RU"/>
        </a:p>
      </dgm:t>
    </dgm:pt>
    <dgm:pt modelId="{14A64639-4A20-4955-A1EC-B617F3B6AC28}" type="pres">
      <dgm:prSet presAssocID="{0AC65E93-9A92-4C75-9FE4-F3AF1B9F80CE}" presName="hierChild5" presStyleCnt="0"/>
      <dgm:spPr/>
      <dgm:t>
        <a:bodyPr/>
        <a:lstStyle/>
        <a:p>
          <a:endParaRPr lang="ru-RU"/>
        </a:p>
      </dgm:t>
    </dgm:pt>
    <dgm:pt modelId="{37DCB38B-41AE-45CA-BFCE-B6C2D6762B7F}" type="pres">
      <dgm:prSet presAssocID="{28B6CF2E-EAB6-4D5E-AF63-90B9545A5FA7}" presName="Name50" presStyleLbl="parChTrans1D3" presStyleIdx="20" presStyleCnt="27"/>
      <dgm:spPr/>
      <dgm:t>
        <a:bodyPr/>
        <a:lstStyle/>
        <a:p>
          <a:endParaRPr lang="ru-RU"/>
        </a:p>
      </dgm:t>
    </dgm:pt>
    <dgm:pt modelId="{9DC16AF8-ADFD-49FE-B526-32A1C14ADDCF}" type="pres">
      <dgm:prSet presAssocID="{D35C2E72-D07C-413D-9DDE-12ABBD2C9943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C5D8AA8C-D9AD-4893-8048-26CB27FB5147}" type="pres">
      <dgm:prSet presAssocID="{D35C2E72-D07C-413D-9DDE-12ABBD2C9943}" presName="rootComposite" presStyleCnt="0"/>
      <dgm:spPr/>
      <dgm:t>
        <a:bodyPr/>
        <a:lstStyle/>
        <a:p>
          <a:endParaRPr lang="ru-RU"/>
        </a:p>
      </dgm:t>
    </dgm:pt>
    <dgm:pt modelId="{2DE2CB8C-663D-455B-B73C-123B4ABD8C9D}" type="pres">
      <dgm:prSet presAssocID="{D35C2E72-D07C-413D-9DDE-12ABBD2C9943}" presName="rootText" presStyleLbl="node3" presStyleIdx="20" presStyleCnt="27" custScaleX="112829" custScaleY="289022" custLinFactX="162812" custLinFactNeighborX="200000" custLinFactNeighborY="674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8061026-4D13-4ECF-B079-60721CE76049}" type="pres">
      <dgm:prSet presAssocID="{D35C2E72-D07C-413D-9DDE-12ABBD2C9943}" presName="rootConnector" presStyleLbl="node3" presStyleIdx="20" presStyleCnt="27"/>
      <dgm:spPr/>
      <dgm:t>
        <a:bodyPr/>
        <a:lstStyle/>
        <a:p>
          <a:endParaRPr lang="ru-RU"/>
        </a:p>
      </dgm:t>
    </dgm:pt>
    <dgm:pt modelId="{31B912B8-1F1B-43F1-A018-D7A0A5D5EE8D}" type="pres">
      <dgm:prSet presAssocID="{D35C2E72-D07C-413D-9DDE-12ABBD2C9943}" presName="hierChild4" presStyleCnt="0"/>
      <dgm:spPr/>
      <dgm:t>
        <a:bodyPr/>
        <a:lstStyle/>
        <a:p>
          <a:endParaRPr lang="ru-RU"/>
        </a:p>
      </dgm:t>
    </dgm:pt>
    <dgm:pt modelId="{92E88A7C-4546-46F4-8942-948649B520DD}" type="pres">
      <dgm:prSet presAssocID="{D35C2E72-D07C-413D-9DDE-12ABBD2C9943}" presName="hierChild5" presStyleCnt="0"/>
      <dgm:spPr/>
      <dgm:t>
        <a:bodyPr/>
        <a:lstStyle/>
        <a:p>
          <a:endParaRPr lang="ru-RU"/>
        </a:p>
      </dgm:t>
    </dgm:pt>
    <dgm:pt modelId="{1CEED850-8E8E-4E40-BC09-CCBE835A30DC}" type="pres">
      <dgm:prSet presAssocID="{1B3756C9-812D-4938-9B07-F454E74FEFDB}" presName="hierChild5" presStyleCnt="0"/>
      <dgm:spPr/>
      <dgm:t>
        <a:bodyPr/>
        <a:lstStyle/>
        <a:p>
          <a:endParaRPr lang="ru-RU"/>
        </a:p>
      </dgm:t>
    </dgm:pt>
    <dgm:pt modelId="{EFCFD352-8661-423F-AFA8-22E60052F6A6}" type="pres">
      <dgm:prSet presAssocID="{59520800-A295-4A29-8662-2CD3EBF48937}" presName="Name37" presStyleLbl="parChTrans1D2" presStyleIdx="5" presStyleCnt="11"/>
      <dgm:spPr/>
      <dgm:t>
        <a:bodyPr/>
        <a:lstStyle/>
        <a:p>
          <a:endParaRPr lang="ru-RU"/>
        </a:p>
      </dgm:t>
    </dgm:pt>
    <dgm:pt modelId="{7AAE9D17-0ED6-4334-AA1D-96137C9B7B71}" type="pres">
      <dgm:prSet presAssocID="{2C86ED17-5177-4901-B373-C1830F7F20FA}" presName="hierRoot2" presStyleCnt="0">
        <dgm:presLayoutVars>
          <dgm:hierBranch val="r"/>
        </dgm:presLayoutVars>
      </dgm:prSet>
      <dgm:spPr/>
      <dgm:t>
        <a:bodyPr/>
        <a:lstStyle/>
        <a:p>
          <a:endParaRPr lang="ru-RU"/>
        </a:p>
      </dgm:t>
    </dgm:pt>
    <dgm:pt modelId="{2AAE046A-4F87-4ECE-AFB0-996DB769AACE}" type="pres">
      <dgm:prSet presAssocID="{2C86ED17-5177-4901-B373-C1830F7F20FA}" presName="rootComposite" presStyleCnt="0"/>
      <dgm:spPr/>
      <dgm:t>
        <a:bodyPr/>
        <a:lstStyle/>
        <a:p>
          <a:endParaRPr lang="ru-RU"/>
        </a:p>
      </dgm:t>
    </dgm:pt>
    <dgm:pt modelId="{DA213023-C977-4532-A863-CC990110B597}" type="pres">
      <dgm:prSet presAssocID="{2C86ED17-5177-4901-B373-C1830F7F20FA}" presName="rootText" presStyleLbl="node2" presStyleIdx="5" presStyleCnt="10" custScaleX="77358" custScaleY="135472" custLinFactX="167155" custLinFactNeighborX="200000" custLinFactNeighborY="-22280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AB51BEDC-9BBC-448B-A627-440B461FC849}" type="pres">
      <dgm:prSet presAssocID="{2C86ED17-5177-4901-B373-C1830F7F20FA}" presName="rootConnector" presStyleLbl="node2" presStyleIdx="5" presStyleCnt="10"/>
      <dgm:spPr/>
      <dgm:t>
        <a:bodyPr/>
        <a:lstStyle/>
        <a:p>
          <a:endParaRPr lang="ru-RU"/>
        </a:p>
      </dgm:t>
    </dgm:pt>
    <dgm:pt modelId="{CF0649B4-45FD-4352-9B6D-A92A72A64B82}" type="pres">
      <dgm:prSet presAssocID="{2C86ED17-5177-4901-B373-C1830F7F20FA}" presName="hierChild4" presStyleCnt="0"/>
      <dgm:spPr/>
      <dgm:t>
        <a:bodyPr/>
        <a:lstStyle/>
        <a:p>
          <a:endParaRPr lang="ru-RU"/>
        </a:p>
      </dgm:t>
    </dgm:pt>
    <dgm:pt modelId="{C2BC10AC-910A-4692-8D35-7C17C02120EB}" type="pres">
      <dgm:prSet presAssocID="{2D31E931-46A7-4037-89F8-7D78EFA43F6E}" presName="Name50" presStyleLbl="parChTrans1D3" presStyleIdx="21" presStyleCnt="27"/>
      <dgm:spPr/>
      <dgm:t>
        <a:bodyPr/>
        <a:lstStyle/>
        <a:p>
          <a:endParaRPr lang="ru-RU"/>
        </a:p>
      </dgm:t>
    </dgm:pt>
    <dgm:pt modelId="{8A03093F-1EC5-4A93-AA49-7F0CCD9B9D41}" type="pres">
      <dgm:prSet presAssocID="{EE182C9A-63F8-4927-85ED-BBF7BB125CD2}" presName="hierRoot2" presStyleCnt="0">
        <dgm:presLayoutVars>
          <dgm:hierBranch val="r"/>
        </dgm:presLayoutVars>
      </dgm:prSet>
      <dgm:spPr/>
      <dgm:t>
        <a:bodyPr/>
        <a:lstStyle/>
        <a:p>
          <a:endParaRPr lang="ru-RU"/>
        </a:p>
      </dgm:t>
    </dgm:pt>
    <dgm:pt modelId="{4A3A92E6-F12E-4BEB-8973-0504F77A9796}" type="pres">
      <dgm:prSet presAssocID="{EE182C9A-63F8-4927-85ED-BBF7BB125CD2}" presName="rootComposite" presStyleCnt="0"/>
      <dgm:spPr/>
      <dgm:t>
        <a:bodyPr/>
        <a:lstStyle/>
        <a:p>
          <a:endParaRPr lang="ru-RU"/>
        </a:p>
      </dgm:t>
    </dgm:pt>
    <dgm:pt modelId="{4B9DEC26-122B-4B32-B57E-2B655C3590FE}" type="pres">
      <dgm:prSet presAssocID="{EE182C9A-63F8-4927-85ED-BBF7BB125CD2}" presName="rootText" presStyleLbl="node3" presStyleIdx="21" presStyleCnt="27" custScaleX="84973" custScaleY="41886" custLinFactX="169204" custLinFactNeighborX="200000" custLinFactNeighborY="2695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64140BD-CFA9-43DD-ACCA-479D9554CD5C}" type="pres">
      <dgm:prSet presAssocID="{EE182C9A-63F8-4927-85ED-BBF7BB125CD2}" presName="rootConnector" presStyleLbl="node3" presStyleIdx="21" presStyleCnt="27"/>
      <dgm:spPr/>
      <dgm:t>
        <a:bodyPr/>
        <a:lstStyle/>
        <a:p>
          <a:endParaRPr lang="ru-RU"/>
        </a:p>
      </dgm:t>
    </dgm:pt>
    <dgm:pt modelId="{F4667C75-E751-49ED-86D0-A7737681E3E9}" type="pres">
      <dgm:prSet presAssocID="{EE182C9A-63F8-4927-85ED-BBF7BB125CD2}" presName="hierChild4" presStyleCnt="0"/>
      <dgm:spPr/>
      <dgm:t>
        <a:bodyPr/>
        <a:lstStyle/>
        <a:p>
          <a:endParaRPr lang="ru-RU"/>
        </a:p>
      </dgm:t>
    </dgm:pt>
    <dgm:pt modelId="{D55F4B63-AAE5-4D3D-AA37-646A29205FE3}" type="pres">
      <dgm:prSet presAssocID="{EE182C9A-63F8-4927-85ED-BBF7BB125CD2}" presName="hierChild5" presStyleCnt="0"/>
      <dgm:spPr/>
      <dgm:t>
        <a:bodyPr/>
        <a:lstStyle/>
        <a:p>
          <a:endParaRPr lang="ru-RU"/>
        </a:p>
      </dgm:t>
    </dgm:pt>
    <dgm:pt modelId="{682CF517-3EA6-49B1-BD4E-22E9035D368C}" type="pres">
      <dgm:prSet presAssocID="{2C86ED17-5177-4901-B373-C1830F7F20FA}" presName="hierChild5" presStyleCnt="0"/>
      <dgm:spPr/>
      <dgm:t>
        <a:bodyPr/>
        <a:lstStyle/>
        <a:p>
          <a:endParaRPr lang="ru-RU"/>
        </a:p>
      </dgm:t>
    </dgm:pt>
    <dgm:pt modelId="{BF66F49D-09E3-465E-87BB-A408807DBD31}" type="pres">
      <dgm:prSet presAssocID="{A541E04E-260B-424C-9549-1A83005F88F3}" presName="Name37" presStyleLbl="parChTrans1D2" presStyleIdx="6" presStyleCnt="11"/>
      <dgm:spPr/>
      <dgm:t>
        <a:bodyPr/>
        <a:lstStyle/>
        <a:p>
          <a:endParaRPr lang="ru-RU"/>
        </a:p>
      </dgm:t>
    </dgm:pt>
    <dgm:pt modelId="{078CF04D-6978-4E2A-9D44-6E73353AC331}" type="pres">
      <dgm:prSet presAssocID="{7F17ABBD-95CD-4B97-BE52-48F159D4FDC1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76FFD906-32AA-4AA4-9144-EAA56AF40BED}" type="pres">
      <dgm:prSet presAssocID="{7F17ABBD-95CD-4B97-BE52-48F159D4FDC1}" presName="rootComposite" presStyleCnt="0"/>
      <dgm:spPr/>
      <dgm:t>
        <a:bodyPr/>
        <a:lstStyle/>
        <a:p>
          <a:endParaRPr lang="ru-RU"/>
        </a:p>
      </dgm:t>
    </dgm:pt>
    <dgm:pt modelId="{75AC8195-0604-4078-9489-F8EF58740401}" type="pres">
      <dgm:prSet presAssocID="{7F17ABBD-95CD-4B97-BE52-48F159D4FDC1}" presName="rootText" presStyleLbl="node2" presStyleIdx="6" presStyleCnt="10" custScaleX="148551" custScaleY="170944" custLinFactX="267667" custLinFactNeighborX="300000" custLinFactNeighborY="-22280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F4647866-DCD2-4499-933A-99F0711D150A}" type="pres">
      <dgm:prSet presAssocID="{7F17ABBD-95CD-4B97-BE52-48F159D4FDC1}" presName="rootConnector" presStyleLbl="node2" presStyleIdx="6" presStyleCnt="10"/>
      <dgm:spPr/>
      <dgm:t>
        <a:bodyPr/>
        <a:lstStyle/>
        <a:p>
          <a:endParaRPr lang="ru-RU"/>
        </a:p>
      </dgm:t>
    </dgm:pt>
    <dgm:pt modelId="{E7067402-3108-407F-ADC6-2FA86A13F0A3}" type="pres">
      <dgm:prSet presAssocID="{7F17ABBD-95CD-4B97-BE52-48F159D4FDC1}" presName="hierChild4" presStyleCnt="0"/>
      <dgm:spPr/>
      <dgm:t>
        <a:bodyPr/>
        <a:lstStyle/>
        <a:p>
          <a:endParaRPr lang="ru-RU"/>
        </a:p>
      </dgm:t>
    </dgm:pt>
    <dgm:pt modelId="{4675ACA3-90B6-4241-ADE0-CFECB3DBCE22}" type="pres">
      <dgm:prSet presAssocID="{7F17ABBD-95CD-4B97-BE52-48F159D4FDC1}" presName="hierChild5" presStyleCnt="0"/>
      <dgm:spPr/>
      <dgm:t>
        <a:bodyPr/>
        <a:lstStyle/>
        <a:p>
          <a:endParaRPr lang="ru-RU"/>
        </a:p>
      </dgm:t>
    </dgm:pt>
    <dgm:pt modelId="{03D345FF-D2DF-44FD-B03B-46887EBC0A09}" type="pres">
      <dgm:prSet presAssocID="{7CA8D01C-34C8-48FE-90D0-1EDB388820E9}" presName="Name37" presStyleLbl="parChTrans1D2" presStyleIdx="7" presStyleCnt="11"/>
      <dgm:spPr/>
      <dgm:t>
        <a:bodyPr/>
        <a:lstStyle/>
        <a:p>
          <a:endParaRPr lang="ru-RU"/>
        </a:p>
      </dgm:t>
    </dgm:pt>
    <dgm:pt modelId="{4FB8BA11-91A5-49A5-A498-FC5D4E318EF6}" type="pres">
      <dgm:prSet presAssocID="{E19216E6-7AA5-4F2B-8496-94E5585E1933}" presName="hierRoot2" presStyleCnt="0">
        <dgm:presLayoutVars>
          <dgm:hierBranch val="l"/>
        </dgm:presLayoutVars>
      </dgm:prSet>
      <dgm:spPr/>
      <dgm:t>
        <a:bodyPr/>
        <a:lstStyle/>
        <a:p>
          <a:endParaRPr lang="ru-RU"/>
        </a:p>
      </dgm:t>
    </dgm:pt>
    <dgm:pt modelId="{4490A49C-9D78-48A1-9DB9-EBCD0084C4DD}" type="pres">
      <dgm:prSet presAssocID="{E19216E6-7AA5-4F2B-8496-94E5585E1933}" presName="rootComposite" presStyleCnt="0"/>
      <dgm:spPr/>
      <dgm:t>
        <a:bodyPr/>
        <a:lstStyle/>
        <a:p>
          <a:endParaRPr lang="ru-RU"/>
        </a:p>
      </dgm:t>
    </dgm:pt>
    <dgm:pt modelId="{AB04C5B4-5D30-4900-8454-ECDA98CA0970}" type="pres">
      <dgm:prSet presAssocID="{E19216E6-7AA5-4F2B-8496-94E5585E1933}" presName="rootText" presStyleLbl="node2" presStyleIdx="7" presStyleCnt="10" custScaleX="137983" custScaleY="617847" custLinFactX="-156934" custLinFactY="80330" custLinFactNeighborX="-200000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7A24116-55CA-420F-A383-9AB54E10CA62}" type="pres">
      <dgm:prSet presAssocID="{E19216E6-7AA5-4F2B-8496-94E5585E1933}" presName="rootConnector" presStyleLbl="node2" presStyleIdx="7" presStyleCnt="10"/>
      <dgm:spPr/>
      <dgm:t>
        <a:bodyPr/>
        <a:lstStyle/>
        <a:p>
          <a:endParaRPr lang="ru-RU"/>
        </a:p>
      </dgm:t>
    </dgm:pt>
    <dgm:pt modelId="{3C9354A4-B0CD-41EB-A7A5-0F8860BD6F03}" type="pres">
      <dgm:prSet presAssocID="{E19216E6-7AA5-4F2B-8496-94E5585E1933}" presName="hierChild4" presStyleCnt="0"/>
      <dgm:spPr/>
      <dgm:t>
        <a:bodyPr/>
        <a:lstStyle/>
        <a:p>
          <a:endParaRPr lang="ru-RU"/>
        </a:p>
      </dgm:t>
    </dgm:pt>
    <dgm:pt modelId="{15AE6CF1-5C95-4F45-A84F-060C110CD728}" type="pres">
      <dgm:prSet presAssocID="{E19216E6-7AA5-4F2B-8496-94E5585E1933}" presName="hierChild5" presStyleCnt="0"/>
      <dgm:spPr/>
      <dgm:t>
        <a:bodyPr/>
        <a:lstStyle/>
        <a:p>
          <a:endParaRPr lang="ru-RU"/>
        </a:p>
      </dgm:t>
    </dgm:pt>
    <dgm:pt modelId="{A65B6D7D-A0EC-4185-8D78-6CBD03FE75D8}" type="pres">
      <dgm:prSet presAssocID="{69D4DD87-404F-4FDD-A50F-892F4BD1F25A}" presName="Name37" presStyleLbl="parChTrans1D2" presStyleIdx="8" presStyleCnt="11"/>
      <dgm:spPr/>
      <dgm:t>
        <a:bodyPr/>
        <a:lstStyle/>
        <a:p>
          <a:endParaRPr lang="ru-RU"/>
        </a:p>
      </dgm:t>
    </dgm:pt>
    <dgm:pt modelId="{70A5ACDC-7B7B-4ABD-BBD5-0B4F98505787}" type="pres">
      <dgm:prSet presAssocID="{4E01DC39-AB88-4FFF-9914-0DD4B516A235}" presName="hierRoot2" presStyleCnt="0">
        <dgm:presLayoutVars>
          <dgm:hierBranch val="r"/>
        </dgm:presLayoutVars>
      </dgm:prSet>
      <dgm:spPr/>
      <dgm:t>
        <a:bodyPr/>
        <a:lstStyle/>
        <a:p>
          <a:endParaRPr lang="ru-RU"/>
        </a:p>
      </dgm:t>
    </dgm:pt>
    <dgm:pt modelId="{D3F31DCA-B5CB-4D4F-B7BA-0A9EBD8EBD14}" type="pres">
      <dgm:prSet presAssocID="{4E01DC39-AB88-4FFF-9914-0DD4B516A235}" presName="rootComposite" presStyleCnt="0"/>
      <dgm:spPr/>
      <dgm:t>
        <a:bodyPr/>
        <a:lstStyle/>
        <a:p>
          <a:endParaRPr lang="ru-RU"/>
        </a:p>
      </dgm:t>
    </dgm:pt>
    <dgm:pt modelId="{95E1BC28-65FF-4C3D-B52B-96E5DC1A17BB}" type="pres">
      <dgm:prSet presAssocID="{4E01DC39-AB88-4FFF-9914-0DD4B516A235}" presName="rootText" presStyleLbl="node2" presStyleIdx="8" presStyleCnt="10" custScaleX="160324" custScaleY="135471" custLinFactNeighborX="58976" custLinFactNeighborY="-22280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9C6D1F7F-5411-4D0E-8301-253FB5A4544D}" type="pres">
      <dgm:prSet presAssocID="{4E01DC39-AB88-4FFF-9914-0DD4B516A235}" presName="rootConnector" presStyleLbl="node2" presStyleIdx="8" presStyleCnt="10"/>
      <dgm:spPr/>
      <dgm:t>
        <a:bodyPr/>
        <a:lstStyle/>
        <a:p>
          <a:endParaRPr lang="ru-RU"/>
        </a:p>
      </dgm:t>
    </dgm:pt>
    <dgm:pt modelId="{72E68831-8C99-4774-B3D0-FB499FCEBF98}" type="pres">
      <dgm:prSet presAssocID="{4E01DC39-AB88-4FFF-9914-0DD4B516A235}" presName="hierChild4" presStyleCnt="0"/>
      <dgm:spPr/>
      <dgm:t>
        <a:bodyPr/>
        <a:lstStyle/>
        <a:p>
          <a:endParaRPr lang="ru-RU"/>
        </a:p>
      </dgm:t>
    </dgm:pt>
    <dgm:pt modelId="{43C674F7-4123-4C47-8ECA-56E3B1B305F5}" type="pres">
      <dgm:prSet presAssocID="{B267A6DE-129A-4FA4-9104-E9A8CA71D82D}" presName="Name50" presStyleLbl="parChTrans1D3" presStyleIdx="22" presStyleCnt="27"/>
      <dgm:spPr/>
      <dgm:t>
        <a:bodyPr/>
        <a:lstStyle/>
        <a:p>
          <a:endParaRPr lang="ru-RU"/>
        </a:p>
      </dgm:t>
    </dgm:pt>
    <dgm:pt modelId="{94CA14E8-9AD2-4B4E-9BB8-251E25597D0A}" type="pres">
      <dgm:prSet presAssocID="{3CACC103-F762-4696-8EB8-2044AA178988}" presName="hierRoot2" presStyleCnt="0">
        <dgm:presLayoutVars>
          <dgm:hierBranch val="l"/>
        </dgm:presLayoutVars>
      </dgm:prSet>
      <dgm:spPr/>
      <dgm:t>
        <a:bodyPr/>
        <a:lstStyle/>
        <a:p>
          <a:endParaRPr lang="ru-RU"/>
        </a:p>
      </dgm:t>
    </dgm:pt>
    <dgm:pt modelId="{101A460A-5B30-4E0B-80DE-D8FCB45C3A4A}" type="pres">
      <dgm:prSet presAssocID="{3CACC103-F762-4696-8EB8-2044AA178988}" presName="rootComposite" presStyleCnt="0"/>
      <dgm:spPr/>
      <dgm:t>
        <a:bodyPr/>
        <a:lstStyle/>
        <a:p>
          <a:endParaRPr lang="ru-RU"/>
        </a:p>
      </dgm:t>
    </dgm:pt>
    <dgm:pt modelId="{51865A85-B018-42D6-98A8-35750923A928}" type="pres">
      <dgm:prSet presAssocID="{3CACC103-F762-4696-8EB8-2044AA178988}" presName="rootText" presStyleLbl="node3" presStyleIdx="22" presStyleCnt="27" custScaleX="250393" custScaleY="1063638" custLinFactNeighborX="61772" custLinFactNeighborY="5692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47FBD83-6BDD-43BA-8E39-A76F1EAEE99B}" type="pres">
      <dgm:prSet presAssocID="{3CACC103-F762-4696-8EB8-2044AA178988}" presName="rootConnector" presStyleLbl="node3" presStyleIdx="22" presStyleCnt="27"/>
      <dgm:spPr/>
      <dgm:t>
        <a:bodyPr/>
        <a:lstStyle/>
        <a:p>
          <a:endParaRPr lang="ru-RU"/>
        </a:p>
      </dgm:t>
    </dgm:pt>
    <dgm:pt modelId="{CFBDC413-E96F-4FCA-A451-13F62622EA7D}" type="pres">
      <dgm:prSet presAssocID="{3CACC103-F762-4696-8EB8-2044AA178988}" presName="hierChild4" presStyleCnt="0"/>
      <dgm:spPr/>
      <dgm:t>
        <a:bodyPr/>
        <a:lstStyle/>
        <a:p>
          <a:endParaRPr lang="ru-RU"/>
        </a:p>
      </dgm:t>
    </dgm:pt>
    <dgm:pt modelId="{3A144613-04B9-4265-BBE0-5A90FC625F05}" type="pres">
      <dgm:prSet presAssocID="{3CACC103-F762-4696-8EB8-2044AA178988}" presName="hierChild5" presStyleCnt="0"/>
      <dgm:spPr/>
      <dgm:t>
        <a:bodyPr/>
        <a:lstStyle/>
        <a:p>
          <a:endParaRPr lang="ru-RU"/>
        </a:p>
      </dgm:t>
    </dgm:pt>
    <dgm:pt modelId="{D620F96B-9EA8-4402-99E7-45D253A138A2}" type="pres">
      <dgm:prSet presAssocID="{4E01DC39-AB88-4FFF-9914-0DD4B516A235}" presName="hierChild5" presStyleCnt="0"/>
      <dgm:spPr/>
      <dgm:t>
        <a:bodyPr/>
        <a:lstStyle/>
        <a:p>
          <a:endParaRPr lang="ru-RU"/>
        </a:p>
      </dgm:t>
    </dgm:pt>
    <dgm:pt modelId="{D3B9E782-ADEC-44BA-87D6-CDFCCEA2CEC6}" type="pres">
      <dgm:prSet presAssocID="{EA29D27E-5C01-4822-B606-BB8DA4397925}" presName="Name37" presStyleLbl="parChTrans1D2" presStyleIdx="9" presStyleCnt="11"/>
      <dgm:spPr/>
      <dgm:t>
        <a:bodyPr/>
        <a:lstStyle/>
        <a:p>
          <a:endParaRPr lang="ru-RU"/>
        </a:p>
      </dgm:t>
    </dgm:pt>
    <dgm:pt modelId="{EEF3B5CB-E3A9-4620-91CB-3AD704976E83}" type="pres">
      <dgm:prSet presAssocID="{5C89C135-07F3-45A2-B68C-15D0AC53F5A5}" presName="hierRoot2" presStyleCnt="0">
        <dgm:presLayoutVars>
          <dgm:hierBranch val="init"/>
        </dgm:presLayoutVars>
      </dgm:prSet>
      <dgm:spPr/>
    </dgm:pt>
    <dgm:pt modelId="{1DBB5057-3F88-48C8-ACB9-D6D88FBA3D50}" type="pres">
      <dgm:prSet presAssocID="{5C89C135-07F3-45A2-B68C-15D0AC53F5A5}" presName="rootComposite" presStyleCnt="0"/>
      <dgm:spPr/>
    </dgm:pt>
    <dgm:pt modelId="{A5408AFD-EF14-4D51-8862-CBF2A5625ACD}" type="pres">
      <dgm:prSet presAssocID="{5C89C135-07F3-45A2-B68C-15D0AC53F5A5}" presName="rootText" presStyleLbl="node2" presStyleIdx="9" presStyleCnt="10" custScaleY="141324" custLinFactX="-639014" custLinFactNeighborX="-700000" custLinFactNeighborY="-22280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A5320783-5997-4316-BB2E-E0AB5877BA12}" type="pres">
      <dgm:prSet presAssocID="{5C89C135-07F3-45A2-B68C-15D0AC53F5A5}" presName="rootConnector" presStyleLbl="node2" presStyleIdx="9" presStyleCnt="10"/>
      <dgm:spPr/>
      <dgm:t>
        <a:bodyPr/>
        <a:lstStyle/>
        <a:p>
          <a:endParaRPr lang="ru-RU"/>
        </a:p>
      </dgm:t>
    </dgm:pt>
    <dgm:pt modelId="{5C1F3F8F-51BC-46B2-90BE-32E78A76A414}" type="pres">
      <dgm:prSet presAssocID="{5C89C135-07F3-45A2-B68C-15D0AC53F5A5}" presName="hierChild4" presStyleCnt="0"/>
      <dgm:spPr/>
    </dgm:pt>
    <dgm:pt modelId="{269EBA92-6DE5-4489-B888-4D707B85917E}" type="pres">
      <dgm:prSet presAssocID="{13E0A504-23DD-4437-B93D-25A9585DE42E}" presName="Name37" presStyleLbl="parChTrans1D3" presStyleIdx="23" presStyleCnt="27"/>
      <dgm:spPr/>
      <dgm:t>
        <a:bodyPr/>
        <a:lstStyle/>
        <a:p>
          <a:endParaRPr lang="ru-RU"/>
        </a:p>
      </dgm:t>
    </dgm:pt>
    <dgm:pt modelId="{1D6EC7EB-D026-400D-AAD8-459AA1F1FC18}" type="pres">
      <dgm:prSet presAssocID="{3B55B6D2-104B-4400-A42C-B917C007E10A}" presName="hierRoot2" presStyleCnt="0">
        <dgm:presLayoutVars>
          <dgm:hierBranch val="init"/>
        </dgm:presLayoutVars>
      </dgm:prSet>
      <dgm:spPr/>
    </dgm:pt>
    <dgm:pt modelId="{0786D449-53A8-4B8E-96DE-C553EBCFBC63}" type="pres">
      <dgm:prSet presAssocID="{3B55B6D2-104B-4400-A42C-B917C007E10A}" presName="rootComposite" presStyleCnt="0"/>
      <dgm:spPr/>
    </dgm:pt>
    <dgm:pt modelId="{C35752F3-AB0A-44BD-811E-0D7B70F9B640}" type="pres">
      <dgm:prSet presAssocID="{3B55B6D2-104B-4400-A42C-B917C007E10A}" presName="rootText" presStyleLbl="node3" presStyleIdx="23" presStyleCnt="27" custScaleX="123076" custScaleY="266347" custLinFactX="-630805" custLinFactNeighborX="-700000" custLinFactNeighborY="1660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597C52C-5FF9-4C62-8F24-85CC8EC5B3EA}" type="pres">
      <dgm:prSet presAssocID="{3B55B6D2-104B-4400-A42C-B917C007E10A}" presName="rootConnector" presStyleLbl="node3" presStyleIdx="23" presStyleCnt="27"/>
      <dgm:spPr/>
      <dgm:t>
        <a:bodyPr/>
        <a:lstStyle/>
        <a:p>
          <a:endParaRPr lang="ru-RU"/>
        </a:p>
      </dgm:t>
    </dgm:pt>
    <dgm:pt modelId="{F0D1B7C7-02E3-43BC-8BFB-86082C2F6FE7}" type="pres">
      <dgm:prSet presAssocID="{3B55B6D2-104B-4400-A42C-B917C007E10A}" presName="hierChild4" presStyleCnt="0"/>
      <dgm:spPr/>
    </dgm:pt>
    <dgm:pt modelId="{347088F7-FD14-47E6-A6B2-9ECEC7284C0F}" type="pres">
      <dgm:prSet presAssocID="{3B55B6D2-104B-4400-A42C-B917C007E10A}" presName="hierChild5" presStyleCnt="0"/>
      <dgm:spPr/>
    </dgm:pt>
    <dgm:pt modelId="{77ECED1C-1149-4B76-ADB3-F867998FC8B8}" type="pres">
      <dgm:prSet presAssocID="{586CC371-D778-4C57-9728-186614C42794}" presName="Name37" presStyleLbl="parChTrans1D3" presStyleIdx="24" presStyleCnt="27"/>
      <dgm:spPr/>
      <dgm:t>
        <a:bodyPr/>
        <a:lstStyle/>
        <a:p>
          <a:endParaRPr lang="ru-RU"/>
        </a:p>
      </dgm:t>
    </dgm:pt>
    <dgm:pt modelId="{D7CD4923-C4F6-4292-BE08-E576B18458BA}" type="pres">
      <dgm:prSet presAssocID="{53974B5F-A623-428B-9A00-2D648C74D99D}" presName="hierRoot2" presStyleCnt="0">
        <dgm:presLayoutVars>
          <dgm:hierBranch val="init"/>
        </dgm:presLayoutVars>
      </dgm:prSet>
      <dgm:spPr/>
    </dgm:pt>
    <dgm:pt modelId="{6EF0126A-418C-4781-81C0-90021691416C}" type="pres">
      <dgm:prSet presAssocID="{53974B5F-A623-428B-9A00-2D648C74D99D}" presName="rootComposite" presStyleCnt="0"/>
      <dgm:spPr/>
    </dgm:pt>
    <dgm:pt modelId="{EAEFC7DF-4B20-4539-A858-5DDBCE3CBF98}" type="pres">
      <dgm:prSet presAssocID="{53974B5F-A623-428B-9A00-2D648C74D99D}" presName="rootText" presStyleLbl="node3" presStyleIdx="24" presStyleCnt="27" custLinFactX="-630805" custLinFactY="114514" custLinFactNeighborX="-700000" custLinFactNeighborY="2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D3FE42B-4347-4A99-99E0-2C6CCA155066}" type="pres">
      <dgm:prSet presAssocID="{53974B5F-A623-428B-9A00-2D648C74D99D}" presName="rootConnector" presStyleLbl="node3" presStyleIdx="24" presStyleCnt="27"/>
      <dgm:spPr/>
      <dgm:t>
        <a:bodyPr/>
        <a:lstStyle/>
        <a:p>
          <a:endParaRPr lang="ru-RU"/>
        </a:p>
      </dgm:t>
    </dgm:pt>
    <dgm:pt modelId="{FE81C37B-D870-4385-9E67-0ADDB0623D74}" type="pres">
      <dgm:prSet presAssocID="{53974B5F-A623-428B-9A00-2D648C74D99D}" presName="hierChild4" presStyleCnt="0"/>
      <dgm:spPr/>
    </dgm:pt>
    <dgm:pt modelId="{31B811A4-80F3-4E4B-993A-7276C5ECBF98}" type="pres">
      <dgm:prSet presAssocID="{53974B5F-A623-428B-9A00-2D648C74D99D}" presName="hierChild5" presStyleCnt="0"/>
      <dgm:spPr/>
    </dgm:pt>
    <dgm:pt modelId="{90527EF3-CDEC-4C62-A212-4C6D5BD4A158}" type="pres">
      <dgm:prSet presAssocID="{89FB2834-6191-48A4-819D-37FDC3038CC2}" presName="Name37" presStyleLbl="parChTrans1D3" presStyleIdx="25" presStyleCnt="27"/>
      <dgm:spPr/>
      <dgm:t>
        <a:bodyPr/>
        <a:lstStyle/>
        <a:p>
          <a:endParaRPr lang="ru-RU"/>
        </a:p>
      </dgm:t>
    </dgm:pt>
    <dgm:pt modelId="{46798F85-C703-4B9A-8B9A-EBCF1069E49D}" type="pres">
      <dgm:prSet presAssocID="{65611645-EA7D-40CB-A93A-0CEF775929EE}" presName="hierRoot2" presStyleCnt="0">
        <dgm:presLayoutVars>
          <dgm:hierBranch val="init"/>
        </dgm:presLayoutVars>
      </dgm:prSet>
      <dgm:spPr/>
    </dgm:pt>
    <dgm:pt modelId="{94E6EB32-2F86-42AE-AF15-6D0984F2EC49}" type="pres">
      <dgm:prSet presAssocID="{65611645-EA7D-40CB-A93A-0CEF775929EE}" presName="rootComposite" presStyleCnt="0"/>
      <dgm:spPr/>
    </dgm:pt>
    <dgm:pt modelId="{316369A7-18F8-490A-A03D-D4BD4EC4CB30}" type="pres">
      <dgm:prSet presAssocID="{65611645-EA7D-40CB-A93A-0CEF775929EE}" presName="rootText" presStyleLbl="node3" presStyleIdx="25" presStyleCnt="27" custScaleX="124291" custScaleY="236438" custLinFactX="-630805" custLinFactY="122019" custLinFactNeighborX="-700000" custLinFactNeighborY="2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F755262-37BF-48D6-B82A-3693E6D47ECD}" type="pres">
      <dgm:prSet presAssocID="{65611645-EA7D-40CB-A93A-0CEF775929EE}" presName="rootConnector" presStyleLbl="node3" presStyleIdx="25" presStyleCnt="27"/>
      <dgm:spPr/>
      <dgm:t>
        <a:bodyPr/>
        <a:lstStyle/>
        <a:p>
          <a:endParaRPr lang="ru-RU"/>
        </a:p>
      </dgm:t>
    </dgm:pt>
    <dgm:pt modelId="{C6FD4D0D-23D3-4F9C-9743-CAFD17552ECA}" type="pres">
      <dgm:prSet presAssocID="{65611645-EA7D-40CB-A93A-0CEF775929EE}" presName="hierChild4" presStyleCnt="0"/>
      <dgm:spPr/>
    </dgm:pt>
    <dgm:pt modelId="{A18B57BE-0CE1-403B-8B4F-D8CB4E28FA90}" type="pres">
      <dgm:prSet presAssocID="{65611645-EA7D-40CB-A93A-0CEF775929EE}" presName="hierChild5" presStyleCnt="0"/>
      <dgm:spPr/>
    </dgm:pt>
    <dgm:pt modelId="{8B2BE37E-E533-477B-A3A8-D691C3172951}" type="pres">
      <dgm:prSet presAssocID="{0FC1916B-24E1-48AC-BF54-0B69F4B62A64}" presName="Name37" presStyleLbl="parChTrans1D3" presStyleIdx="26" presStyleCnt="27"/>
      <dgm:spPr/>
      <dgm:t>
        <a:bodyPr/>
        <a:lstStyle/>
        <a:p>
          <a:endParaRPr lang="ru-RU"/>
        </a:p>
      </dgm:t>
    </dgm:pt>
    <dgm:pt modelId="{C32DA0DE-0E38-4FC5-B92E-F3A1B2CF0CCD}" type="pres">
      <dgm:prSet presAssocID="{271400EA-FD3B-4B9E-98C7-68EE6AEDC349}" presName="hierRoot2" presStyleCnt="0">
        <dgm:presLayoutVars>
          <dgm:hierBranch val="init"/>
        </dgm:presLayoutVars>
      </dgm:prSet>
      <dgm:spPr/>
    </dgm:pt>
    <dgm:pt modelId="{4D389430-A90A-4D2F-8200-C9974E80D492}" type="pres">
      <dgm:prSet presAssocID="{271400EA-FD3B-4B9E-98C7-68EE6AEDC349}" presName="rootComposite" presStyleCnt="0"/>
      <dgm:spPr/>
    </dgm:pt>
    <dgm:pt modelId="{BB97FD69-6512-4D5A-A870-7A0640D2429F}" type="pres">
      <dgm:prSet presAssocID="{271400EA-FD3B-4B9E-98C7-68EE6AEDC349}" presName="rootText" presStyleLbl="node3" presStyleIdx="26" presStyleCnt="27" custScaleX="117220" custScaleY="247552" custLinFactX="-630805" custLinFactY="-200000" custLinFactNeighborX="-700000" custLinFactNeighborY="-21025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FCF1ABD-4253-4C66-8914-A2B20ABD91FE}" type="pres">
      <dgm:prSet presAssocID="{271400EA-FD3B-4B9E-98C7-68EE6AEDC349}" presName="rootConnector" presStyleLbl="node3" presStyleIdx="26" presStyleCnt="27"/>
      <dgm:spPr/>
      <dgm:t>
        <a:bodyPr/>
        <a:lstStyle/>
        <a:p>
          <a:endParaRPr lang="ru-RU"/>
        </a:p>
      </dgm:t>
    </dgm:pt>
    <dgm:pt modelId="{667406D2-F754-43B2-AE53-F650E81B65A8}" type="pres">
      <dgm:prSet presAssocID="{271400EA-FD3B-4B9E-98C7-68EE6AEDC349}" presName="hierChild4" presStyleCnt="0"/>
      <dgm:spPr/>
    </dgm:pt>
    <dgm:pt modelId="{E689F78A-5138-424A-80E9-A8B5E22E62D5}" type="pres">
      <dgm:prSet presAssocID="{271400EA-FD3B-4B9E-98C7-68EE6AEDC349}" presName="hierChild5" presStyleCnt="0"/>
      <dgm:spPr/>
    </dgm:pt>
    <dgm:pt modelId="{17589426-D351-409B-8729-D5CEE8A6E80D}" type="pres">
      <dgm:prSet presAssocID="{5C89C135-07F3-45A2-B68C-15D0AC53F5A5}" presName="hierChild5" presStyleCnt="0"/>
      <dgm:spPr/>
    </dgm:pt>
    <dgm:pt modelId="{EF1AE71B-44A8-4F19-80A7-70734C3854CF}" type="pres">
      <dgm:prSet presAssocID="{2C3009CD-BF00-4B94-A30F-0473391B3F1A}" presName="hierChild3" presStyleCnt="0"/>
      <dgm:spPr/>
      <dgm:t>
        <a:bodyPr/>
        <a:lstStyle/>
        <a:p>
          <a:endParaRPr lang="ru-RU"/>
        </a:p>
      </dgm:t>
    </dgm:pt>
    <dgm:pt modelId="{771329DC-3173-42E4-9BCF-DAB691E19E15}" type="pres">
      <dgm:prSet presAssocID="{3B6E83D6-1AB0-46DF-B06C-B234BF3A434B}" presName="Name111" presStyleLbl="parChTrans1D2" presStyleIdx="10" presStyleCnt="11"/>
      <dgm:spPr/>
      <dgm:t>
        <a:bodyPr/>
        <a:lstStyle/>
        <a:p>
          <a:endParaRPr lang="ru-RU"/>
        </a:p>
      </dgm:t>
    </dgm:pt>
    <dgm:pt modelId="{489D3EE5-8E43-4C44-A461-B7A07C819715}" type="pres">
      <dgm:prSet presAssocID="{D8468212-CF4F-418C-8378-EE3B4D01DAD9}" presName="hierRoot3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A6FB4C6F-37B4-4C8E-ACEE-D9FC1B3E7318}" type="pres">
      <dgm:prSet presAssocID="{D8468212-CF4F-418C-8378-EE3B4D01DAD9}" presName="rootComposite3" presStyleCnt="0"/>
      <dgm:spPr/>
      <dgm:t>
        <a:bodyPr/>
        <a:lstStyle/>
        <a:p>
          <a:endParaRPr lang="ru-RU"/>
        </a:p>
      </dgm:t>
    </dgm:pt>
    <dgm:pt modelId="{3B380D11-3500-4126-A00F-56171ED0634B}" type="pres">
      <dgm:prSet presAssocID="{D8468212-CF4F-418C-8378-EE3B4D01DAD9}" presName="rootText3" presStyleLbl="asst1" presStyleIdx="0" presStyleCnt="1" custScaleX="170944" custScaleY="41887" custLinFactNeighborX="-91871" custLinFactNeighborY="-623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AE5202A-EAD9-4B37-AE91-6C66ECBA1688}" type="pres">
      <dgm:prSet presAssocID="{D8468212-CF4F-418C-8378-EE3B4D01DAD9}" presName="rootConnector3" presStyleLbl="asst1" presStyleIdx="0" presStyleCnt="1"/>
      <dgm:spPr/>
      <dgm:t>
        <a:bodyPr/>
        <a:lstStyle/>
        <a:p>
          <a:endParaRPr lang="ru-RU"/>
        </a:p>
      </dgm:t>
    </dgm:pt>
    <dgm:pt modelId="{B9710EA0-D1CA-41B0-AAEE-9A307FDD36F2}" type="pres">
      <dgm:prSet presAssocID="{D8468212-CF4F-418C-8378-EE3B4D01DAD9}" presName="hierChild6" presStyleCnt="0"/>
      <dgm:spPr/>
      <dgm:t>
        <a:bodyPr/>
        <a:lstStyle/>
        <a:p>
          <a:endParaRPr lang="ru-RU"/>
        </a:p>
      </dgm:t>
    </dgm:pt>
    <dgm:pt modelId="{587C6F89-7A26-44CE-BC93-523F1D329885}" type="pres">
      <dgm:prSet presAssocID="{D8468212-CF4F-418C-8378-EE3B4D01DAD9}" presName="hierChild7" presStyleCnt="0"/>
      <dgm:spPr/>
      <dgm:t>
        <a:bodyPr/>
        <a:lstStyle/>
        <a:p>
          <a:endParaRPr lang="ru-RU"/>
        </a:p>
      </dgm:t>
    </dgm:pt>
  </dgm:ptLst>
  <dgm:cxnLst>
    <dgm:cxn modelId="{88EE4448-55A7-4A39-825F-55D1C65F35F8}" type="presOf" srcId="{D8468212-CF4F-418C-8378-EE3B4D01DAD9}" destId="{DAE5202A-EAD9-4B37-AE91-6C66ECBA1688}" srcOrd="1" destOrd="0" presId="urn:microsoft.com/office/officeart/2005/8/layout/orgChart1"/>
    <dgm:cxn modelId="{ED12005F-6616-4988-9E1A-EDD47BBF5822}" type="presOf" srcId="{CB32F7D1-36F6-4751-82CC-19B72965E220}" destId="{BD655B8B-B8B3-4B31-A540-3218192451B5}" srcOrd="1" destOrd="0" presId="urn:microsoft.com/office/officeart/2005/8/layout/orgChart1"/>
    <dgm:cxn modelId="{9CED9984-10B9-4D99-A85B-8F1B027747EC}" type="presOf" srcId="{E9869A28-A133-4BF9-9A64-5825EAFFDD2C}" destId="{3A5378B8-4CD5-4446-A260-3E1155B96C69}" srcOrd="0" destOrd="0" presId="urn:microsoft.com/office/officeart/2005/8/layout/orgChart1"/>
    <dgm:cxn modelId="{D07FCC61-CACF-4F8C-A590-08F216CC55C3}" type="presOf" srcId="{28524B43-073C-4B5F-800F-1363463F5B6A}" destId="{9BD76601-3CE9-4C2F-9E10-8776292AE77A}" srcOrd="0" destOrd="0" presId="urn:microsoft.com/office/officeart/2005/8/layout/orgChart1"/>
    <dgm:cxn modelId="{869B6969-80A1-478F-AB16-7010E19F96E4}" type="presOf" srcId="{8290549A-8670-481D-A7B5-EA1B2D9A1742}" destId="{45401532-A387-478E-9756-D6BC93627E12}" srcOrd="0" destOrd="0" presId="urn:microsoft.com/office/officeart/2005/8/layout/orgChart1"/>
    <dgm:cxn modelId="{AF5CF000-72CE-4CB0-A2C1-3726BE144CD1}" type="presOf" srcId="{3CACC103-F762-4696-8EB8-2044AA178988}" destId="{047FBD83-6BDD-43BA-8E39-A76F1EAEE99B}" srcOrd="1" destOrd="0" presId="urn:microsoft.com/office/officeart/2005/8/layout/orgChart1"/>
    <dgm:cxn modelId="{F8F6BC57-2D05-4DEA-8B77-E1906DD2D8FE}" srcId="{1B3756C9-812D-4938-9B07-F454E74FEFDB}" destId="{4843C07F-65A9-47FF-AFCF-DC60444AEFD5}" srcOrd="0" destOrd="0" parTransId="{E33BEDF9-4429-4307-BA7C-9175521A2123}" sibTransId="{2A67A0BC-BD13-426A-AA64-F40DC3DED567}"/>
    <dgm:cxn modelId="{442835F7-71A9-4326-A221-24BD4DB73B5E}" type="presOf" srcId="{8A3340D6-96B0-4295-8E6B-DF62C4EC8B32}" destId="{479C37EA-BD13-4314-9F22-030C6E3CB5C8}" srcOrd="1" destOrd="0" presId="urn:microsoft.com/office/officeart/2005/8/layout/orgChart1"/>
    <dgm:cxn modelId="{0D033FCB-4DBB-49DF-A6EA-23BC692AAA02}" type="presOf" srcId="{59520800-A295-4A29-8662-2CD3EBF48937}" destId="{EFCFD352-8661-423F-AFA8-22E60052F6A6}" srcOrd="0" destOrd="0" presId="urn:microsoft.com/office/officeart/2005/8/layout/orgChart1"/>
    <dgm:cxn modelId="{1C21E9C5-49E0-4260-9F92-6284210ECC70}" type="presOf" srcId="{B2FA27D5-2BEE-4358-AB2B-F0CCBCF52A20}" destId="{906F9494-24CF-49A0-B2C1-09CF00CE7C18}" srcOrd="0" destOrd="0" presId="urn:microsoft.com/office/officeart/2005/8/layout/orgChart1"/>
    <dgm:cxn modelId="{32A8A26A-968C-44E8-91C3-F1DE4CE3AD72}" srcId="{29348158-B266-428A-86EB-0D0E68902360}" destId="{7E60CBC8-EEA0-4774-8504-C5E4533D81CC}" srcOrd="3" destOrd="0" parTransId="{48D684F6-CA68-4E37-BB09-722D273E7455}" sibTransId="{3239EF3E-70F7-43DB-B4B1-145F7683439F}"/>
    <dgm:cxn modelId="{39166000-FC03-43B5-9556-BA5D2158643C}" type="presOf" srcId="{B267A6DE-129A-4FA4-9104-E9A8CA71D82D}" destId="{43C674F7-4123-4C47-8ECA-56E3B1B305F5}" srcOrd="0" destOrd="0" presId="urn:microsoft.com/office/officeart/2005/8/layout/orgChart1"/>
    <dgm:cxn modelId="{C948044D-9C50-474F-A3D2-69EA073613A6}" type="presOf" srcId="{EE182C9A-63F8-4927-85ED-BBF7BB125CD2}" destId="{E64140BD-CFA9-43DD-ACCA-479D9554CD5C}" srcOrd="1" destOrd="0" presId="urn:microsoft.com/office/officeart/2005/8/layout/orgChart1"/>
    <dgm:cxn modelId="{F3AF9141-CB29-4969-AFA2-381EE8865993}" type="presOf" srcId="{2C86ED17-5177-4901-B373-C1830F7F20FA}" destId="{DA213023-C977-4532-A863-CC990110B597}" srcOrd="0" destOrd="0" presId="urn:microsoft.com/office/officeart/2005/8/layout/orgChart1"/>
    <dgm:cxn modelId="{AA0F21AA-867C-498C-A536-9783496A9ACC}" type="presOf" srcId="{89FB2834-6191-48A4-819D-37FDC3038CC2}" destId="{90527EF3-CDEC-4C62-A212-4C6D5BD4A158}" srcOrd="0" destOrd="0" presId="urn:microsoft.com/office/officeart/2005/8/layout/orgChart1"/>
    <dgm:cxn modelId="{2B3B3057-A991-4EAD-9F8A-3FFDD58822B3}" type="presOf" srcId="{03E91027-5419-4DCC-82FF-328663BB52BD}" destId="{D1387E6A-F97C-4BE7-9339-1B85ED106550}" srcOrd="1" destOrd="0" presId="urn:microsoft.com/office/officeart/2005/8/layout/orgChart1"/>
    <dgm:cxn modelId="{C888B5BA-25DD-4D8D-91B6-D7B22804F9D9}" srcId="{1B3756C9-812D-4938-9B07-F454E74FEFDB}" destId="{0AC65E93-9A92-4C75-9FE4-F3AF1B9F80CE}" srcOrd="3" destOrd="0" parTransId="{23A6536D-2AA0-46E2-A6A5-67B969CA2A24}" sibTransId="{1B0E0780-0DE6-4B9D-A112-C3CA83B362EC}"/>
    <dgm:cxn modelId="{C9C9F81A-8009-4928-A3CF-4AA0E8356EBA}" type="presOf" srcId="{CB32F7D1-36F6-4751-82CC-19B72965E220}" destId="{E6F416E7-57A3-4E06-AF1C-FCF19843CF72}" srcOrd="0" destOrd="0" presId="urn:microsoft.com/office/officeart/2005/8/layout/orgChart1"/>
    <dgm:cxn modelId="{3A6516BD-4F41-41EC-9011-069C1B57629F}" type="presOf" srcId="{C0B98A63-4E61-4CC2-BC86-232C6704C609}" destId="{DF1597AA-5653-444E-A56D-656A5977D581}" srcOrd="0" destOrd="0" presId="urn:microsoft.com/office/officeart/2005/8/layout/orgChart1"/>
    <dgm:cxn modelId="{9E16B8F8-CE11-40B2-9E58-4CD5FD41740E}" type="presOf" srcId="{B2FA27D5-2BEE-4358-AB2B-F0CCBCF52A20}" destId="{0BBCA23C-8192-40CE-803E-3F9C1637A26B}" srcOrd="1" destOrd="0" presId="urn:microsoft.com/office/officeart/2005/8/layout/orgChart1"/>
    <dgm:cxn modelId="{A45C133D-C56D-4324-9FF1-3CDC96F2156F}" srcId="{1B3756C9-812D-4938-9B07-F454E74FEFDB}" destId="{D35C2E72-D07C-413D-9DDE-12ABBD2C9943}" srcOrd="4" destOrd="0" parTransId="{28B6CF2E-EAB6-4D5E-AF63-90B9545A5FA7}" sibTransId="{E65FEF50-A723-49BA-BE09-CF9E935F1505}"/>
    <dgm:cxn modelId="{95CD5C81-B407-467F-B038-2C256D8B09B3}" srcId="{2C3009CD-BF00-4B94-A30F-0473391B3F1A}" destId="{DB8FDA2D-D955-4500-A0EC-1BAC4B9B5E5A}" srcOrd="4" destOrd="0" parTransId="{B21E1566-4148-413A-AE06-C57E8462EFFC}" sibTransId="{F2D6EB3A-9BB4-48BC-B56C-FC1C63015CFD}"/>
    <dgm:cxn modelId="{E783386C-BECE-46BE-AF17-EDC813BFB043}" type="presOf" srcId="{A756E035-09E0-437D-8B10-A253BEE2B4E1}" destId="{BFD6AC9D-BE60-4A94-A611-02DFCD82C201}" srcOrd="0" destOrd="0" presId="urn:microsoft.com/office/officeart/2005/8/layout/orgChart1"/>
    <dgm:cxn modelId="{27957FB4-8595-4D4D-B947-4C0020DD6AA0}" type="presOf" srcId="{BAAD2AB2-661C-45F3-A6C6-9A6363FB9A82}" destId="{AB75B62C-353B-456B-B909-D5C0A0A0A241}" srcOrd="0" destOrd="0" presId="urn:microsoft.com/office/officeart/2005/8/layout/orgChart1"/>
    <dgm:cxn modelId="{B24C7799-F026-4E15-9F1A-BD9DB3D7C6D4}" srcId="{29348158-B266-428A-86EB-0D0E68902360}" destId="{C54853A8-E88E-4AEE-AFB1-60D9000E8897}" srcOrd="1" destOrd="0" parTransId="{6B6FFE77-44CD-472E-949E-8EA01E6A2FFE}" sibTransId="{E9412F00-C2CF-45E5-8E68-147A71ABF36B}"/>
    <dgm:cxn modelId="{3D73E95F-C686-4B23-895C-40698C8FEAB5}" srcId="{E9869A28-A133-4BF9-9A64-5825EAFFDD2C}" destId="{A756E035-09E0-437D-8B10-A253BEE2B4E1}" srcOrd="3" destOrd="0" parTransId="{6D0BCA7B-E649-4097-9F41-FE50D5C73223}" sibTransId="{4D830DC3-84BD-44C5-B860-A439DB1CE4C4}"/>
    <dgm:cxn modelId="{25BA6139-31A5-4903-8941-CA5B12813E9F}" type="presOf" srcId="{2E22FF18-FA3E-4B68-BD98-6A2D2E11C744}" destId="{C22CB521-698F-4C96-AAC8-EEA975FAFDEE}" srcOrd="0" destOrd="0" presId="urn:microsoft.com/office/officeart/2005/8/layout/orgChart1"/>
    <dgm:cxn modelId="{77755D1D-A098-4BB8-9919-64B647288B27}" type="presOf" srcId="{0FC1916B-24E1-48AC-BF54-0B69F4B62A64}" destId="{8B2BE37E-E533-477B-A3A8-D691C3172951}" srcOrd="0" destOrd="0" presId="urn:microsoft.com/office/officeart/2005/8/layout/orgChart1"/>
    <dgm:cxn modelId="{B8B6C631-1385-4DB3-996A-716AB19B3516}" type="presOf" srcId="{7E60CBC8-EEA0-4774-8504-C5E4533D81CC}" destId="{3AFB3276-A0FC-4CCD-AC91-6780BB884D31}" srcOrd="0" destOrd="0" presId="urn:microsoft.com/office/officeart/2005/8/layout/orgChart1"/>
    <dgm:cxn modelId="{2E69E46D-4DBB-498E-AC9A-B75DB564AFF9}" type="presOf" srcId="{65611645-EA7D-40CB-A93A-0CEF775929EE}" destId="{316369A7-18F8-490A-A03D-D4BD4EC4CB30}" srcOrd="0" destOrd="0" presId="urn:microsoft.com/office/officeart/2005/8/layout/orgChart1"/>
    <dgm:cxn modelId="{04D0B147-012E-4EAB-AADA-C001741912DA}" type="presOf" srcId="{8E51FB30-BC76-4551-A904-8BAE18DE1B43}" destId="{74350F14-99B7-4F3C-A92E-0ED8667CC3AB}" srcOrd="0" destOrd="0" presId="urn:microsoft.com/office/officeart/2005/8/layout/orgChart1"/>
    <dgm:cxn modelId="{7373249D-400A-4FA1-9498-E709AEE3D4D0}" type="presOf" srcId="{4843C07F-65A9-47FF-AFCF-DC60444AEFD5}" destId="{FBA24D0D-3E7A-4E9F-9E84-8819F5602EBA}" srcOrd="1" destOrd="0" presId="urn:microsoft.com/office/officeart/2005/8/layout/orgChart1"/>
    <dgm:cxn modelId="{70FB7EBB-DB34-4D5D-B322-DD4E41D059D0}" srcId="{E9869A28-A133-4BF9-9A64-5825EAFFDD2C}" destId="{FF165BBA-B39A-456D-A119-DF4698D72A7E}" srcOrd="1" destOrd="0" parTransId="{0548BC04-E041-45AB-AB08-AD03C3C270BA}" sibTransId="{AB61E341-EFC4-4ED2-86A2-ADD6C00727B0}"/>
    <dgm:cxn modelId="{93957BA4-9CE6-40C6-A6B8-8D353B0EEFAB}" type="presOf" srcId="{E9869A28-A133-4BF9-9A64-5825EAFFDD2C}" destId="{F7E93394-DF2F-410D-A9E5-8C9E0C32F0DA}" srcOrd="1" destOrd="0" presId="urn:microsoft.com/office/officeart/2005/8/layout/orgChart1"/>
    <dgm:cxn modelId="{296FD3F7-E24A-4A19-B415-8F0461E295FC}" type="presOf" srcId="{C54853A8-E88E-4AEE-AFB1-60D9000E8897}" destId="{DD8D2EA0-C816-41FA-A9CB-6EF5456192C1}" srcOrd="0" destOrd="0" presId="urn:microsoft.com/office/officeart/2005/8/layout/orgChart1"/>
    <dgm:cxn modelId="{35F9D1BE-4864-4F46-9771-B4D5B1A7197B}" type="presOf" srcId="{6D0BCA7B-E649-4097-9F41-FE50D5C73223}" destId="{76FD3EC1-3662-4B4D-8B14-ED5F4777406E}" srcOrd="0" destOrd="0" presId="urn:microsoft.com/office/officeart/2005/8/layout/orgChart1"/>
    <dgm:cxn modelId="{E24D47B2-571B-4562-8CD3-535A0AAB8C41}" type="presOf" srcId="{5C89C135-07F3-45A2-B68C-15D0AC53F5A5}" destId="{A5408AFD-EF14-4D51-8862-CBF2A5625ACD}" srcOrd="0" destOrd="0" presId="urn:microsoft.com/office/officeart/2005/8/layout/orgChart1"/>
    <dgm:cxn modelId="{563676DA-2647-4689-A158-C1D612045532}" type="presOf" srcId="{0E2B1E1D-B7E7-4C42-9CFB-45A8E922CBA4}" destId="{263AAABD-7890-4641-9865-857D6B0C7C31}" srcOrd="0" destOrd="0" presId="urn:microsoft.com/office/officeart/2005/8/layout/orgChart1"/>
    <dgm:cxn modelId="{9BD71A0B-88C7-4B54-84E0-0E2AB79AA94D}" srcId="{29348158-B266-428A-86EB-0D0E68902360}" destId="{19D8B17B-CE24-4D1E-969F-9FA6027D3057}" srcOrd="0" destOrd="0" parTransId="{1E570368-E231-43F0-954D-A77BB6137BB7}" sibTransId="{8D9737E8-7D89-4662-B141-EBA413E2D0E3}"/>
    <dgm:cxn modelId="{7522B239-EBDE-4DAE-B42B-E00710172907}" srcId="{2C3009CD-BF00-4B94-A30F-0473391B3F1A}" destId="{29348158-B266-428A-86EB-0D0E68902360}" srcOrd="1" destOrd="0" parTransId="{0E2B1E1D-B7E7-4C42-9CFB-45A8E922CBA4}" sibTransId="{32239F83-C1A5-4F2F-91D2-3EE5874FA6A7}"/>
    <dgm:cxn modelId="{4CEB9F2E-F0C1-4904-8DC9-398768E09B08}" type="presOf" srcId="{28524B43-073C-4B5F-800F-1363463F5B6A}" destId="{0E155BF7-D766-400A-BCD0-C7F9CAA85E9E}" srcOrd="1" destOrd="0" presId="urn:microsoft.com/office/officeart/2005/8/layout/orgChart1"/>
    <dgm:cxn modelId="{6F7FE19F-F5D0-4A7F-BE36-2AABD5B9E099}" type="presOf" srcId="{21782139-C86E-4581-9BBC-6EBC4E7EACAB}" destId="{AD41E4D7-5EFE-43A8-91C4-DE146348C775}" srcOrd="1" destOrd="0" presId="urn:microsoft.com/office/officeart/2005/8/layout/orgChart1"/>
    <dgm:cxn modelId="{04436747-7B6D-4FB3-B0C1-A593FFD9885E}" type="presOf" srcId="{EE182C9A-63F8-4927-85ED-BBF7BB125CD2}" destId="{4B9DEC26-122B-4B32-B57E-2B655C3590FE}" srcOrd="0" destOrd="0" presId="urn:microsoft.com/office/officeart/2005/8/layout/orgChart1"/>
    <dgm:cxn modelId="{1343BE0C-DFC4-4B43-B737-327DCC0D846C}" srcId="{933BA574-06BF-44BE-B00D-55DE3542C242}" destId="{D1D16F1A-B736-4C3A-BD89-18E347821C41}" srcOrd="0" destOrd="0" parTransId="{8F5BD9B9-D052-43BF-8304-CAB02FE25123}" sibTransId="{F5FADE44-613D-41F8-A8C3-CB3E7AD98710}"/>
    <dgm:cxn modelId="{550D2E83-077F-4F9E-B607-5281A47A2AC5}" type="presOf" srcId="{94623C09-84AE-4A63-8B81-33CD0C799130}" destId="{682E55FA-261D-438F-9423-AB2D0067E084}" srcOrd="0" destOrd="0" presId="urn:microsoft.com/office/officeart/2005/8/layout/orgChart1"/>
    <dgm:cxn modelId="{377B9AD0-1E2B-4E8D-8CF8-846E502D2814}" srcId="{2C3009CD-BF00-4B94-A30F-0473391B3F1A}" destId="{1B3756C9-812D-4938-9B07-F454E74FEFDB}" srcOrd="5" destOrd="0" parTransId="{8290549A-8670-481D-A7B5-EA1B2D9A1742}" sibTransId="{DA8000B0-757F-4395-B244-DD18546287AE}"/>
    <dgm:cxn modelId="{00AC2FE1-400F-4B40-9BA1-21AE496EECA3}" type="presOf" srcId="{8A3340D6-96B0-4295-8E6B-DF62C4EC8B32}" destId="{31666ADB-A209-472B-A1A6-CDA61C2DB760}" srcOrd="0" destOrd="0" presId="urn:microsoft.com/office/officeart/2005/8/layout/orgChart1"/>
    <dgm:cxn modelId="{03EF1111-A697-4E96-B3B5-9C578B9F9D9A}" srcId="{5C89C135-07F3-45A2-B68C-15D0AC53F5A5}" destId="{53974B5F-A623-428B-9A00-2D648C74D99D}" srcOrd="1" destOrd="0" parTransId="{586CC371-D778-4C57-9728-186614C42794}" sibTransId="{88247098-6F9D-4C1A-A84A-7021D482D481}"/>
    <dgm:cxn modelId="{77E5597E-3B67-4017-B71F-E206221B583E}" type="presOf" srcId="{86998E02-0644-4175-97C5-27849E4A1FF2}" destId="{6C3CCF0F-D335-4CC8-86B8-3F8973AEE618}" srcOrd="0" destOrd="0" presId="urn:microsoft.com/office/officeart/2005/8/layout/orgChart1"/>
    <dgm:cxn modelId="{9F922050-5708-41AE-82C5-214CB38B8BED}" srcId="{2C3009CD-BF00-4B94-A30F-0473391B3F1A}" destId="{E19216E6-7AA5-4F2B-8496-94E5585E1933}" srcOrd="8" destOrd="0" parTransId="{7CA8D01C-34C8-48FE-90D0-1EDB388820E9}" sibTransId="{1BE4F70C-FF15-4DB1-ABDA-1740F5CB1B03}"/>
    <dgm:cxn modelId="{64B9A783-9636-40F3-97E7-539F4361FDEA}" type="presOf" srcId="{2C86ED17-5177-4901-B373-C1830F7F20FA}" destId="{AB51BEDC-9BBC-448B-A627-440B461FC849}" srcOrd="1" destOrd="0" presId="urn:microsoft.com/office/officeart/2005/8/layout/orgChart1"/>
    <dgm:cxn modelId="{F1B43018-4D28-4DCD-9896-9A91521D42EF}" type="presOf" srcId="{4843C07F-65A9-47FF-AFCF-DC60444AEFD5}" destId="{CF6E9D38-300C-42CB-8533-2789F49D01D9}" srcOrd="0" destOrd="0" presId="urn:microsoft.com/office/officeart/2005/8/layout/orgChart1"/>
    <dgm:cxn modelId="{A3B3F26E-B79D-420F-95AD-31FBB2E203D6}" type="presOf" srcId="{29348158-B266-428A-86EB-0D0E68902360}" destId="{571ACA11-9298-4E42-9F3B-D5836045EC09}" srcOrd="1" destOrd="0" presId="urn:microsoft.com/office/officeart/2005/8/layout/orgChart1"/>
    <dgm:cxn modelId="{CD2B1B98-13CC-4502-BDC2-3FD61655FC81}" type="presOf" srcId="{2C3009CD-BF00-4B94-A30F-0473391B3F1A}" destId="{46E10461-319E-4BCA-ADC4-A49951E55C06}" srcOrd="0" destOrd="0" presId="urn:microsoft.com/office/officeart/2005/8/layout/orgChart1"/>
    <dgm:cxn modelId="{32E3F1B0-6CD9-459C-AAE0-75652D0801A4}" type="presOf" srcId="{E701851A-708A-41A6-B8B3-CD3851274273}" destId="{642959FC-C4AB-48AE-BF35-4888A3349F53}" srcOrd="1" destOrd="0" presId="urn:microsoft.com/office/officeart/2005/8/layout/orgChart1"/>
    <dgm:cxn modelId="{3DF870C0-5D1E-4281-8F40-57E10C978B74}" srcId="{2C3009CD-BF00-4B94-A30F-0473391B3F1A}" destId="{D8468212-CF4F-418C-8378-EE3B4D01DAD9}" srcOrd="0" destOrd="0" parTransId="{3B6E83D6-1AB0-46DF-B06C-B234BF3A434B}" sibTransId="{84738BB9-62A1-4616-95E0-7AC7A1337B5F}"/>
    <dgm:cxn modelId="{84A3BAE7-9C8C-42AD-AD4C-D42CFCD41B73}" type="presOf" srcId="{7F17ABBD-95CD-4B97-BE52-48F159D4FDC1}" destId="{75AC8195-0604-4078-9489-F8EF58740401}" srcOrd="0" destOrd="0" presId="urn:microsoft.com/office/officeart/2005/8/layout/orgChart1"/>
    <dgm:cxn modelId="{90B8F7F8-268D-4F1E-ADCF-7ADC54B9B2A7}" type="presOf" srcId="{AD16A733-4C83-4BFA-9C25-C05FE2B9B1A5}" destId="{03FEB1AF-2EA9-49B4-B3E4-8FE99DF9A177}" srcOrd="1" destOrd="0" presId="urn:microsoft.com/office/officeart/2005/8/layout/orgChart1"/>
    <dgm:cxn modelId="{289D983D-2370-4E5F-93D8-EEEF19798846}" srcId="{5C89C135-07F3-45A2-B68C-15D0AC53F5A5}" destId="{271400EA-FD3B-4B9E-98C7-68EE6AEDC349}" srcOrd="3" destOrd="0" parTransId="{0FC1916B-24E1-48AC-BF54-0B69F4B62A64}" sibTransId="{C808A3BA-69D5-445D-8E34-34B5B117FBAA}"/>
    <dgm:cxn modelId="{279586BD-6D7F-41EE-A061-283295DB9206}" type="presOf" srcId="{0AC65E93-9A92-4C75-9FE4-F3AF1B9F80CE}" destId="{0A03A18E-C2C3-41B6-9A24-38FD47A45B33}" srcOrd="1" destOrd="0" presId="urn:microsoft.com/office/officeart/2005/8/layout/orgChart1"/>
    <dgm:cxn modelId="{6AE51A17-C88D-49E9-BD01-2E00873B9933}" type="presOf" srcId="{3B55B6D2-104B-4400-A42C-B917C007E10A}" destId="{1597C52C-5FF9-4C62-8F24-85CC8EC5B3EA}" srcOrd="1" destOrd="0" presId="urn:microsoft.com/office/officeart/2005/8/layout/orgChart1"/>
    <dgm:cxn modelId="{DDC41601-07B0-44A8-BB3A-BAB12AEDC224}" type="presOf" srcId="{FF165BBA-B39A-456D-A119-DF4698D72A7E}" destId="{3F9CD291-BB52-422B-BCD4-5132A7F89589}" srcOrd="1" destOrd="0" presId="urn:microsoft.com/office/officeart/2005/8/layout/orgChart1"/>
    <dgm:cxn modelId="{037EC90E-3BD3-436A-BA4C-1831AC11BE28}" type="presOf" srcId="{4E01DC39-AB88-4FFF-9914-0DD4B516A235}" destId="{95E1BC28-65FF-4C3D-B52B-96E5DC1A17BB}" srcOrd="0" destOrd="0" presId="urn:microsoft.com/office/officeart/2005/8/layout/orgChart1"/>
    <dgm:cxn modelId="{AA1F1F0E-F14A-48B2-8015-328A016FCB7E}" type="presOf" srcId="{21782139-C86E-4581-9BBC-6EBC4E7EACAB}" destId="{1A63019F-ED15-477C-9731-A52F3775D1A6}" srcOrd="0" destOrd="0" presId="urn:microsoft.com/office/officeart/2005/8/layout/orgChart1"/>
    <dgm:cxn modelId="{F67D45B5-7066-41AF-8278-AC8110259399}" type="presOf" srcId="{126267E8-43F4-4179-9450-03FA82450F6B}" destId="{EA46197B-108B-4E47-B130-0E292E5D1B13}" srcOrd="1" destOrd="0" presId="urn:microsoft.com/office/officeart/2005/8/layout/orgChart1"/>
    <dgm:cxn modelId="{EB3D861C-8341-4696-8868-F535C9305AB7}" type="presOf" srcId="{E701851A-708A-41A6-B8B3-CD3851274273}" destId="{5929A16D-FD3F-425E-90D5-0626DD1926A9}" srcOrd="0" destOrd="0" presId="urn:microsoft.com/office/officeart/2005/8/layout/orgChart1"/>
    <dgm:cxn modelId="{02C61731-171A-4884-A20D-76B5C4684275}" type="presOf" srcId="{03FDC550-3C33-43DE-9CF9-C1109A378B8C}" destId="{4D6EA406-4F1F-4C5C-9F7D-F96442D262C6}" srcOrd="1" destOrd="0" presId="urn:microsoft.com/office/officeart/2005/8/layout/orgChart1"/>
    <dgm:cxn modelId="{FA3187D5-6CF8-4C13-B735-17DFBDFEE175}" srcId="{2C3009CD-BF00-4B94-A30F-0473391B3F1A}" destId="{5C89C135-07F3-45A2-B68C-15D0AC53F5A5}" srcOrd="10" destOrd="0" parTransId="{EA29D27E-5C01-4822-B606-BB8DA4397925}" sibTransId="{A505F7E9-5FD5-4E0D-9CC7-C928489E6129}"/>
    <dgm:cxn modelId="{9A14F69E-659C-4897-A6DB-42337B4F2722}" srcId="{4E01DC39-AB88-4FFF-9914-0DD4B516A235}" destId="{3CACC103-F762-4696-8EB8-2044AA178988}" srcOrd="0" destOrd="0" parTransId="{B267A6DE-129A-4FA4-9104-E9A8CA71D82D}" sibTransId="{B347C25F-3131-4F45-9316-94282E8111F9}"/>
    <dgm:cxn modelId="{E294E9B6-607F-414E-803C-654E3BA7A1E9}" type="presOf" srcId="{D8468212-CF4F-418C-8378-EE3B4D01DAD9}" destId="{3B380D11-3500-4126-A00F-56171ED0634B}" srcOrd="0" destOrd="0" presId="urn:microsoft.com/office/officeart/2005/8/layout/orgChart1"/>
    <dgm:cxn modelId="{D8036374-FB6D-4F6B-9A28-B339086B1196}" type="presOf" srcId="{EA29D27E-5C01-4822-B606-BB8DA4397925}" destId="{D3B9E782-ADEC-44BA-87D6-CDFCCEA2CEC6}" srcOrd="0" destOrd="0" presId="urn:microsoft.com/office/officeart/2005/8/layout/orgChart1"/>
    <dgm:cxn modelId="{CA455880-432B-4E9D-9DEE-1EB6A0FEBFF5}" srcId="{E9869A28-A133-4BF9-9A64-5825EAFFDD2C}" destId="{E701851A-708A-41A6-B8B3-CD3851274273}" srcOrd="4" destOrd="0" parTransId="{86998E02-0644-4175-97C5-27849E4A1FF2}" sibTransId="{2809B548-09F8-443B-8065-288CFAEE3C88}"/>
    <dgm:cxn modelId="{FF4F71D1-595B-4163-82F8-EE1E3CE3CC0C}" type="presOf" srcId="{49CAEEDE-6C16-4B61-8D92-C368042F4CA3}" destId="{C0FCCEB2-CA08-4FC6-96AA-4DF491F0BFB8}" srcOrd="1" destOrd="0" presId="urn:microsoft.com/office/officeart/2005/8/layout/orgChart1"/>
    <dgm:cxn modelId="{1C19347F-3ED8-420E-9ECF-33E8E4C27844}" type="presOf" srcId="{DB8FDA2D-D955-4500-A0EC-1BAC4B9B5E5A}" destId="{95658CD9-ED5D-42B8-9076-E7DB7D179C27}" srcOrd="0" destOrd="0" presId="urn:microsoft.com/office/officeart/2005/8/layout/orgChart1"/>
    <dgm:cxn modelId="{004A1536-8809-4B80-8C9C-F30B4EED06BC}" type="presOf" srcId="{271400EA-FD3B-4B9E-98C7-68EE6AEDC349}" destId="{EFCF1ABD-4253-4C66-8914-A2B20ABD91FE}" srcOrd="1" destOrd="0" presId="urn:microsoft.com/office/officeart/2005/8/layout/orgChart1"/>
    <dgm:cxn modelId="{6FAF7843-2A53-4E91-8BFA-753A17916F4E}" type="presOf" srcId="{94A5DECF-EF46-446C-8B7B-310FEA91EA1B}" destId="{8EBE15EC-0871-48FB-8C10-31B4A6428AAB}" srcOrd="0" destOrd="0" presId="urn:microsoft.com/office/officeart/2005/8/layout/orgChart1"/>
    <dgm:cxn modelId="{2C205442-3C33-488A-BACE-9B67635663AD}" type="presOf" srcId="{966FD72A-0F96-490F-8A15-A4605501C897}" destId="{6902BC80-5AB8-4F21-9802-CEA5796491C8}" srcOrd="1" destOrd="0" presId="urn:microsoft.com/office/officeart/2005/8/layout/orgChart1"/>
    <dgm:cxn modelId="{5CDF3DF7-416C-4ED8-864E-96F41BE39B4D}" type="presOf" srcId="{3B6E83D6-1AB0-46DF-B06C-B234BF3A434B}" destId="{771329DC-3173-42E4-9BCF-DAB691E19E15}" srcOrd="0" destOrd="0" presId="urn:microsoft.com/office/officeart/2005/8/layout/orgChart1"/>
    <dgm:cxn modelId="{A6899236-4FFE-4BA5-BBA9-91B0A99178D4}" srcId="{29348158-B266-428A-86EB-0D0E68902360}" destId="{28524B43-073C-4B5F-800F-1363463F5B6A}" srcOrd="5" destOrd="0" parTransId="{8E51FB30-BC76-4551-A904-8BAE18DE1B43}" sibTransId="{29CA5555-EAD2-4679-ADD8-CE857B3D0F7F}"/>
    <dgm:cxn modelId="{762B4274-D266-4F49-9138-C9F2FBD8B81B}" srcId="{5C89C135-07F3-45A2-B68C-15D0AC53F5A5}" destId="{65611645-EA7D-40CB-A93A-0CEF775929EE}" srcOrd="2" destOrd="0" parTransId="{89FB2834-6191-48A4-819D-37FDC3038CC2}" sibTransId="{AA10C3B3-544A-4767-A8B7-EBC101FC395B}"/>
    <dgm:cxn modelId="{0F5D895E-7667-48BA-AF8B-6627FF706193}" type="presOf" srcId="{E19216E6-7AA5-4F2B-8496-94E5585E1933}" destId="{37A24116-55CA-420F-A383-9AB54E10CA62}" srcOrd="1" destOrd="0" presId="urn:microsoft.com/office/officeart/2005/8/layout/orgChart1"/>
    <dgm:cxn modelId="{6487A134-EE0F-429F-B8B7-A88A7B007280}" type="presOf" srcId="{7F17ABBD-95CD-4B97-BE52-48F159D4FDC1}" destId="{F4647866-DCD2-4499-933A-99F0711D150A}" srcOrd="1" destOrd="0" presId="urn:microsoft.com/office/officeart/2005/8/layout/orgChart1"/>
    <dgm:cxn modelId="{5EFE2AEF-47E0-4623-8A06-7E92CE9DFD2B}" type="presOf" srcId="{0548BC04-E041-45AB-AB08-AD03C3C270BA}" destId="{BB9449BE-61C8-4291-B104-B7A310C05EFF}" srcOrd="0" destOrd="0" presId="urn:microsoft.com/office/officeart/2005/8/layout/orgChart1"/>
    <dgm:cxn modelId="{806C24F1-F054-480E-B0C8-678A4AD65F88}" type="presOf" srcId="{DB8FDA2D-D955-4500-A0EC-1BAC4B9B5E5A}" destId="{4A08062E-0B73-40D6-8522-0BF5C381DB2A}" srcOrd="1" destOrd="0" presId="urn:microsoft.com/office/officeart/2005/8/layout/orgChart1"/>
    <dgm:cxn modelId="{D5905043-875F-4EFF-BC29-A3405945944D}" type="presOf" srcId="{0AC65E93-9A92-4C75-9FE4-F3AF1B9F80CE}" destId="{07B5D532-ABC4-4391-8431-B00357966539}" srcOrd="0" destOrd="0" presId="urn:microsoft.com/office/officeart/2005/8/layout/orgChart1"/>
    <dgm:cxn modelId="{BD2F3896-9ECA-4BB6-9B15-13099EACC6C7}" type="presOf" srcId="{3B55B6D2-104B-4400-A42C-B917C007E10A}" destId="{C35752F3-AB0A-44BD-811E-0D7B70F9B640}" srcOrd="0" destOrd="0" presId="urn:microsoft.com/office/officeart/2005/8/layout/orgChart1"/>
    <dgm:cxn modelId="{04439128-5E7B-4450-A97D-067D653C6925}" type="presOf" srcId="{1B3756C9-812D-4938-9B07-F454E74FEFDB}" destId="{F460161A-D643-492A-AE32-D28E7FCB8F04}" srcOrd="0" destOrd="0" presId="urn:microsoft.com/office/officeart/2005/8/layout/orgChart1"/>
    <dgm:cxn modelId="{AD4F7B73-630C-4CFD-8942-258E981C5791}" srcId="{2C3009CD-BF00-4B94-A30F-0473391B3F1A}" destId="{4E01DC39-AB88-4FFF-9914-0DD4B516A235}" srcOrd="9" destOrd="0" parTransId="{69D4DD87-404F-4FDD-A50F-892F4BD1F25A}" sibTransId="{55157620-A245-4FF7-AF04-13CA33973ECC}"/>
    <dgm:cxn modelId="{F61B72BA-13C2-4B56-869B-573207B60A4F}" type="presOf" srcId="{571275EB-E762-4F38-8296-5B06EEE00FB6}" destId="{298E7AE9-AE08-4BB8-9DF9-3D00E67828D4}" srcOrd="0" destOrd="0" presId="urn:microsoft.com/office/officeart/2005/8/layout/orgChart1"/>
    <dgm:cxn modelId="{FE7767D1-C2E6-4176-B159-D573C2F6D4A8}" srcId="{2C3009CD-BF00-4B94-A30F-0473391B3F1A}" destId="{2C86ED17-5177-4901-B373-C1830F7F20FA}" srcOrd="6" destOrd="0" parTransId="{59520800-A295-4A29-8662-2CD3EBF48937}" sibTransId="{3BA7CA52-FA9E-480A-8688-F82FBECAD867}"/>
    <dgm:cxn modelId="{D39C57D4-3574-4B06-AB74-2F59BF2F1305}" srcId="{29348158-B266-428A-86EB-0D0E68902360}" destId="{21782139-C86E-4581-9BBC-6EBC4E7EACAB}" srcOrd="8" destOrd="0" parTransId="{C997A00F-9B6D-4671-B4D3-6E6387384B76}" sibTransId="{291BDCD6-05E5-42AB-8FC7-F8E61488F4EC}"/>
    <dgm:cxn modelId="{A70095D2-FB7B-4E31-B60A-637275C0A577}" type="presOf" srcId="{AB1F8727-DB80-461E-9397-3EA2BC130CD7}" destId="{C07DC3FB-6432-4D85-A1F8-E3EE4B968BDF}" srcOrd="0" destOrd="0" presId="urn:microsoft.com/office/officeart/2005/8/layout/orgChart1"/>
    <dgm:cxn modelId="{9E289DEC-E45B-4DC1-9182-569AAF447C35}" type="presOf" srcId="{53974B5F-A623-428B-9A00-2D648C74D99D}" destId="{EAEFC7DF-4B20-4539-A858-5DDBCE3CBF98}" srcOrd="0" destOrd="0" presId="urn:microsoft.com/office/officeart/2005/8/layout/orgChart1"/>
    <dgm:cxn modelId="{82F8FF8A-D0FC-47A8-9351-FE7C075D3040}" type="presOf" srcId="{D35C2E72-D07C-413D-9DDE-12ABBD2C9943}" destId="{88061026-4D13-4ECF-B079-60721CE76049}" srcOrd="1" destOrd="0" presId="urn:microsoft.com/office/officeart/2005/8/layout/orgChart1"/>
    <dgm:cxn modelId="{23F9A52E-716B-4DE6-9371-8FC31C213CD5}" srcId="{1B3756C9-812D-4938-9B07-F454E74FEFDB}" destId="{CB32F7D1-36F6-4751-82CC-19B72965E220}" srcOrd="1" destOrd="0" parTransId="{C0B98A63-4E61-4CC2-BC86-232C6704C609}" sibTransId="{90260179-09C4-4029-85F7-C5E7D37E5820}"/>
    <dgm:cxn modelId="{0DFBFF8F-71F8-4289-9E78-9E5BF3F6D033}" srcId="{29348158-B266-428A-86EB-0D0E68902360}" destId="{03E91027-5419-4DCC-82FF-328663BB52BD}" srcOrd="7" destOrd="0" parTransId="{94A5DECF-EF46-446C-8B7B-310FEA91EA1B}" sibTransId="{A82DCAA3-AF8D-485E-8B6F-52A47B5DEAD9}"/>
    <dgm:cxn modelId="{D400EC17-64B1-4BA8-B0CC-CE31CF49C649}" srcId="{2C3009CD-BF00-4B94-A30F-0473391B3F1A}" destId="{E9869A28-A133-4BF9-9A64-5825EAFFDD2C}" srcOrd="2" destOrd="0" parTransId="{571275EB-E762-4F38-8296-5B06EEE00FB6}" sibTransId="{373919F4-D403-4CD9-8932-4E3EAB1C1768}"/>
    <dgm:cxn modelId="{FB63364F-6061-43EB-B1AC-F7A21CB558DD}" srcId="{E9869A28-A133-4BF9-9A64-5825EAFFDD2C}" destId="{AD16A733-4C83-4BFA-9C25-C05FE2B9B1A5}" srcOrd="0" destOrd="0" parTransId="{94623C09-84AE-4A63-8B81-33CD0C799130}" sibTransId="{F51169AA-1C23-4789-8CF6-AE2C39E02EF2}"/>
    <dgm:cxn modelId="{A5EF9C29-5261-4FC0-BB53-16714C9413F8}" srcId="{2C3009CD-BF00-4B94-A30F-0473391B3F1A}" destId="{7F17ABBD-95CD-4B97-BE52-48F159D4FDC1}" srcOrd="7" destOrd="0" parTransId="{A541E04E-260B-424C-9549-1A83005F88F3}" sibTransId="{A005A05F-92F0-4596-9F20-5CDF5262AF30}"/>
    <dgm:cxn modelId="{DAC86C1E-8B64-4E51-8C16-9A534FCE0130}" type="presOf" srcId="{CD1E9D23-DF1C-4F9F-927F-165B29A41123}" destId="{15C2FC0D-39B7-4D46-86B1-81BDDDA301E1}" srcOrd="0" destOrd="0" presId="urn:microsoft.com/office/officeart/2005/8/layout/orgChart1"/>
    <dgm:cxn modelId="{0009D495-8281-45B2-A944-2EECF4F56465}" type="presOf" srcId="{23A6536D-2AA0-46E2-A6A5-67B969CA2A24}" destId="{FE1A9A1C-94A8-4830-8658-3C20E1BDF7D4}" srcOrd="0" destOrd="0" presId="urn:microsoft.com/office/officeart/2005/8/layout/orgChart1"/>
    <dgm:cxn modelId="{2ACF33FE-46FF-41A4-A488-3CD0F1A1C4D3}" type="presOf" srcId="{966FD72A-0F96-490F-8A15-A4605501C897}" destId="{DA554521-7A1B-4EF6-A83F-E94AAF44B40D}" srcOrd="0" destOrd="0" presId="urn:microsoft.com/office/officeart/2005/8/layout/orgChart1"/>
    <dgm:cxn modelId="{EE988459-9601-472A-893F-DFC6A5C7BDB7}" type="presOf" srcId="{03FDC550-3C33-43DE-9CF9-C1109A378B8C}" destId="{D21983DA-2FC0-428F-AD43-4874796DAA95}" srcOrd="0" destOrd="0" presId="urn:microsoft.com/office/officeart/2005/8/layout/orgChart1"/>
    <dgm:cxn modelId="{2F54E156-461E-4962-9DE3-C0EE3CEEA615}" type="presOf" srcId="{6B6FFE77-44CD-472E-949E-8EA01E6A2FFE}" destId="{6FCBA241-F9A4-4429-8CB8-D7906290414C}" srcOrd="0" destOrd="0" presId="urn:microsoft.com/office/officeart/2005/8/layout/orgChart1"/>
    <dgm:cxn modelId="{ECD7F980-D8AC-4F7B-9866-D677F5F98A97}" type="presOf" srcId="{AD16A733-4C83-4BFA-9C25-C05FE2B9B1A5}" destId="{6A79665D-4E2B-46DF-A7FA-A4F02D9F613B}" srcOrd="0" destOrd="0" presId="urn:microsoft.com/office/officeart/2005/8/layout/orgChart1"/>
    <dgm:cxn modelId="{9BDF6CFE-B3AE-4512-A1DC-4AE542AEBED4}" type="presOf" srcId="{131F5574-F971-4A95-8DDA-548F6D76E242}" destId="{9184C782-115A-415C-B89F-AC098F9D37C6}" srcOrd="0" destOrd="0" presId="urn:microsoft.com/office/officeart/2005/8/layout/orgChart1"/>
    <dgm:cxn modelId="{D38ACF5C-729A-4563-827D-B7C47B5115C8}" srcId="{1B3756C9-812D-4938-9B07-F454E74FEFDB}" destId="{966FD72A-0F96-490F-8A15-A4605501C897}" srcOrd="2" destOrd="0" parTransId="{131F5574-F971-4A95-8DDA-548F6D76E242}" sibTransId="{FFA33E92-9E84-4796-BD92-E350C9B815B6}"/>
    <dgm:cxn modelId="{38DA2126-B09C-4F4E-9A8A-E6741A77A03D}" type="presOf" srcId="{D35C2E72-D07C-413D-9DDE-12ABBD2C9943}" destId="{2DE2CB8C-663D-455B-B73C-123B4ABD8C9D}" srcOrd="0" destOrd="0" presId="urn:microsoft.com/office/officeart/2005/8/layout/orgChart1"/>
    <dgm:cxn modelId="{19C25D86-6CFB-456D-83AD-FE94C804A818}" type="presOf" srcId="{933BA574-06BF-44BE-B00D-55DE3542C242}" destId="{E8C234DC-6145-4E6A-8E86-AFE397BC3682}" srcOrd="0" destOrd="0" presId="urn:microsoft.com/office/officeart/2005/8/layout/orgChart1"/>
    <dgm:cxn modelId="{FE8D8E21-BA60-4988-BA89-BDD14A43A24A}" type="presOf" srcId="{C54853A8-E88E-4AEE-AFB1-60D9000E8897}" destId="{281588C8-5319-45B5-ADA1-8A982DD71649}" srcOrd="1" destOrd="0" presId="urn:microsoft.com/office/officeart/2005/8/layout/orgChart1"/>
    <dgm:cxn modelId="{3273CAB8-D3F6-4044-BC8F-122E27A91DD5}" type="presOf" srcId="{69D4DD87-404F-4FDD-A50F-892F4BD1F25A}" destId="{A65B6D7D-A0EC-4185-8D78-6CBD03FE75D8}" srcOrd="0" destOrd="0" presId="urn:microsoft.com/office/officeart/2005/8/layout/orgChart1"/>
    <dgm:cxn modelId="{5F69E320-05FD-46D2-9916-C335A6462F40}" type="presOf" srcId="{126267E8-43F4-4179-9450-03FA82450F6B}" destId="{48FB044B-E63A-4E2C-AF20-D6BF0981F90C}" srcOrd="0" destOrd="0" presId="urn:microsoft.com/office/officeart/2005/8/layout/orgChart1"/>
    <dgm:cxn modelId="{15CA1D3A-85CB-44AC-A9AC-127760979605}" type="presOf" srcId="{7CA8D01C-34C8-48FE-90D0-1EDB388820E9}" destId="{03D345FF-D2DF-44FD-B03B-46887EBC0A09}" srcOrd="0" destOrd="0" presId="urn:microsoft.com/office/officeart/2005/8/layout/orgChart1"/>
    <dgm:cxn modelId="{9F1A3FAA-98AB-43FE-8E99-1331C09D145E}" type="presOf" srcId="{F310E0D2-274F-4569-9E2A-89F71361D364}" destId="{9A260DDF-5B87-491A-A087-1ECF5B5A27A7}" srcOrd="0" destOrd="0" presId="urn:microsoft.com/office/officeart/2005/8/layout/orgChart1"/>
    <dgm:cxn modelId="{1013C4BA-8727-4F73-9FD5-865B7BB1E263}" type="presOf" srcId="{A756E035-09E0-437D-8B10-A253BEE2B4E1}" destId="{94F1EBF0-A89E-4A76-AEEF-DF367F55C10A}" srcOrd="1" destOrd="0" presId="urn:microsoft.com/office/officeart/2005/8/layout/orgChart1"/>
    <dgm:cxn modelId="{3CD5BAE2-7779-4D5F-9C99-FDF7CD90ECD2}" type="presOf" srcId="{03E91027-5419-4DCC-82FF-328663BB52BD}" destId="{42F8A549-5CE4-4FC5-B747-47DE3B8A7124}" srcOrd="0" destOrd="0" presId="urn:microsoft.com/office/officeart/2005/8/layout/orgChart1"/>
    <dgm:cxn modelId="{E0D04F64-E5A0-4E7B-836D-A88796783BFA}" srcId="{29348158-B266-428A-86EB-0D0E68902360}" destId="{B2FA27D5-2BEE-4358-AB2B-F0CCBCF52A20}" srcOrd="4" destOrd="0" parTransId="{DBC78287-B97A-40C8-9176-653305060C32}" sibTransId="{64447E12-03B1-4E56-97C8-B438B03DD2F0}"/>
    <dgm:cxn modelId="{5BC750F2-3304-431B-AF64-786D83080F4F}" type="presOf" srcId="{FC30E3F2-5D68-4C26-B7D5-3B2AD6F9ECBA}" destId="{151C0FA3-C258-4902-80A6-47809D06B15E}" srcOrd="0" destOrd="0" presId="urn:microsoft.com/office/officeart/2005/8/layout/orgChart1"/>
    <dgm:cxn modelId="{95EB1F3B-4EDB-4C3B-A604-15143D3148E6}" type="presOf" srcId="{D1D16F1A-B736-4C3A-BD89-18E347821C41}" destId="{D28C5303-8A75-482A-B1C7-915E29B7E46A}" srcOrd="1" destOrd="0" presId="urn:microsoft.com/office/officeart/2005/8/layout/orgChart1"/>
    <dgm:cxn modelId="{14405FFE-0243-48EC-9447-7A45832CFBC1}" srcId="{2E22FF18-FA3E-4B68-BD98-6A2D2E11C744}" destId="{2C3009CD-BF00-4B94-A30F-0473391B3F1A}" srcOrd="0" destOrd="0" parTransId="{9F9915FF-2CB3-45C6-9371-292B84F2246A}" sibTransId="{81F25CA9-FD15-4D90-93A6-0D786A76B0E5}"/>
    <dgm:cxn modelId="{D1AE620B-1DA3-402B-8AD3-542A1B06ACC1}" type="presOf" srcId="{53974B5F-A623-428B-9A00-2D648C74D99D}" destId="{DD3FE42B-4347-4A99-99E0-2C6CCA155066}" srcOrd="1" destOrd="0" presId="urn:microsoft.com/office/officeart/2005/8/layout/orgChart1"/>
    <dgm:cxn modelId="{E7E3CD2C-2E1B-4AE3-AEE7-CEB16749E633}" type="presOf" srcId="{1B3756C9-812D-4938-9B07-F454E74FEFDB}" destId="{56980216-1528-42DC-8A70-9D648924A500}" srcOrd="1" destOrd="0" presId="urn:microsoft.com/office/officeart/2005/8/layout/orgChart1"/>
    <dgm:cxn modelId="{F44F7366-DA33-4895-9766-C805DA54955A}" srcId="{DB8FDA2D-D955-4500-A0EC-1BAC4B9B5E5A}" destId="{49CAEEDE-6C16-4B61-8D92-C368042F4CA3}" srcOrd="0" destOrd="0" parTransId="{FC30E3F2-5D68-4C26-B7D5-3B2AD6F9ECBA}" sibTransId="{BA7F15F3-F6B1-4968-99A1-9C8F18EC3BA5}"/>
    <dgm:cxn modelId="{6C88EB9D-0BDB-4333-96FB-12AFBC9B8650}" type="presOf" srcId="{271400EA-FD3B-4B9E-98C7-68EE6AEDC349}" destId="{BB97FD69-6512-4D5A-A870-7A0640D2429F}" srcOrd="0" destOrd="0" presId="urn:microsoft.com/office/officeart/2005/8/layout/orgChart1"/>
    <dgm:cxn modelId="{A313E0AF-5D77-4839-A023-ACB13D6A33BD}" type="presOf" srcId="{586CC371-D778-4C57-9728-186614C42794}" destId="{77ECED1C-1149-4B76-ADB3-F867998FC8B8}" srcOrd="0" destOrd="0" presId="urn:microsoft.com/office/officeart/2005/8/layout/orgChart1"/>
    <dgm:cxn modelId="{D65C42E3-734C-43FF-ABB2-40496E41E08C}" srcId="{2C3009CD-BF00-4B94-A30F-0473391B3F1A}" destId="{933BA574-06BF-44BE-B00D-55DE3542C242}" srcOrd="3" destOrd="0" parTransId="{F310E0D2-274F-4569-9E2A-89F71361D364}" sibTransId="{52D41158-4AD3-4116-8771-5713FF6958CE}"/>
    <dgm:cxn modelId="{D95C018F-86EA-47EF-B377-0BF77AE6B064}" type="presOf" srcId="{65611645-EA7D-40CB-A93A-0CEF775929EE}" destId="{8F755262-37BF-48D6-B82A-3693E6D47ECD}" srcOrd="1" destOrd="0" presId="urn:microsoft.com/office/officeart/2005/8/layout/orgChart1"/>
    <dgm:cxn modelId="{55F20D0C-A890-4F23-822D-AD6104D01E0D}" type="presOf" srcId="{13E0A504-23DD-4437-B93D-25A9585DE42E}" destId="{269EBA92-6DE5-4489-B888-4D707B85917E}" srcOrd="0" destOrd="0" presId="urn:microsoft.com/office/officeart/2005/8/layout/orgChart1"/>
    <dgm:cxn modelId="{1F96C1D0-3760-4837-AEE5-2BCCE3F8518F}" type="presOf" srcId="{3CACC103-F762-4696-8EB8-2044AA178988}" destId="{51865A85-B018-42D6-98A8-35750923A928}" srcOrd="0" destOrd="0" presId="urn:microsoft.com/office/officeart/2005/8/layout/orgChart1"/>
    <dgm:cxn modelId="{C78A81A1-227B-4FBD-A976-5DB06DD11607}" type="presOf" srcId="{2C3009CD-BF00-4B94-A30F-0473391B3F1A}" destId="{FD754318-961F-4EF0-91CD-B25D26EEEC33}" srcOrd="1" destOrd="0" presId="urn:microsoft.com/office/officeart/2005/8/layout/orgChart1"/>
    <dgm:cxn modelId="{045CEE4B-08E0-415E-9908-B812E6EC6491}" type="presOf" srcId="{E33BEDF9-4429-4307-BA7C-9175521A2123}" destId="{112201F1-C757-4C65-8F8E-4543E47AE6C9}" srcOrd="0" destOrd="0" presId="urn:microsoft.com/office/officeart/2005/8/layout/orgChart1"/>
    <dgm:cxn modelId="{B060D4BF-CCF4-4F8E-BB1C-FCC6A263AAA4}" type="presOf" srcId="{28B6CF2E-EAB6-4D5E-AF63-90B9545A5FA7}" destId="{37DCB38B-41AE-45CA-BFCE-B6C2D6762B7F}" srcOrd="0" destOrd="0" presId="urn:microsoft.com/office/officeart/2005/8/layout/orgChart1"/>
    <dgm:cxn modelId="{B536A35C-B247-467F-80B4-01528445DDD7}" type="presOf" srcId="{8F5BD9B9-D052-43BF-8304-CAB02FE25123}" destId="{443BB952-3DA8-4388-8C68-546212DA0393}" srcOrd="0" destOrd="0" presId="urn:microsoft.com/office/officeart/2005/8/layout/orgChart1"/>
    <dgm:cxn modelId="{BCD7142E-887E-4885-8452-4455E5C33E95}" type="presOf" srcId="{49CAEEDE-6C16-4B61-8D92-C368042F4CA3}" destId="{E2E43D19-4734-4484-B006-1240DA3573CD}" srcOrd="0" destOrd="0" presId="urn:microsoft.com/office/officeart/2005/8/layout/orgChart1"/>
    <dgm:cxn modelId="{4ABD8359-4CBC-47E1-B495-00805F7D091D}" type="presOf" srcId="{7E60CBC8-EEA0-4774-8504-C5E4533D81CC}" destId="{8F32A4D3-5E6D-4558-99AD-A55B20DB042B}" srcOrd="1" destOrd="0" presId="urn:microsoft.com/office/officeart/2005/8/layout/orgChart1"/>
    <dgm:cxn modelId="{FBC45BFA-A4E5-4178-9407-DA6FB53BC820}" type="presOf" srcId="{FF165BBA-B39A-456D-A119-DF4698D72A7E}" destId="{4AFA61B5-0362-432B-9E75-2C25F167DF26}" srcOrd="0" destOrd="0" presId="urn:microsoft.com/office/officeart/2005/8/layout/orgChart1"/>
    <dgm:cxn modelId="{FC5DD63E-3F6A-419B-A2D6-CDC8AA049254}" srcId="{29348158-B266-428A-86EB-0D0E68902360}" destId="{126267E8-43F4-4179-9450-03FA82450F6B}" srcOrd="2" destOrd="0" parTransId="{BAAD2AB2-661C-45F3-A6C6-9A6363FB9A82}" sibTransId="{7E8EA33E-647E-4100-9808-3E581C31CD99}"/>
    <dgm:cxn modelId="{86E1E925-EC18-4C95-980B-CE7CA9413E3A}" type="presOf" srcId="{D1D16F1A-B736-4C3A-BD89-18E347821C41}" destId="{85620303-7623-451E-8549-A0C5B40C299D}" srcOrd="0" destOrd="0" presId="urn:microsoft.com/office/officeart/2005/8/layout/orgChart1"/>
    <dgm:cxn modelId="{EF6389BA-C128-4E72-8091-4369D14E2C4C}" type="presOf" srcId="{5C89C135-07F3-45A2-B68C-15D0AC53F5A5}" destId="{A5320783-5997-4316-BB2E-E0AB5877BA12}" srcOrd="1" destOrd="0" presId="urn:microsoft.com/office/officeart/2005/8/layout/orgChart1"/>
    <dgm:cxn modelId="{A0330715-B22F-4359-AE2A-1F1919FB94A9}" type="presOf" srcId="{DBC78287-B97A-40C8-9176-653305060C32}" destId="{1507FB33-E19C-4D20-97A8-CAD0F0F89A79}" srcOrd="0" destOrd="0" presId="urn:microsoft.com/office/officeart/2005/8/layout/orgChart1"/>
    <dgm:cxn modelId="{7ADD7E03-E4DC-4E07-9B62-1E5D86CE89F4}" type="presOf" srcId="{29348158-B266-428A-86EB-0D0E68902360}" destId="{C96ADB01-B37F-43CA-8478-772E5587233A}" srcOrd="0" destOrd="0" presId="urn:microsoft.com/office/officeart/2005/8/layout/orgChart1"/>
    <dgm:cxn modelId="{5DBA6782-7A69-4F61-9BF6-8B06592FB200}" type="presOf" srcId="{48D684F6-CA68-4E37-BB09-722D273E7455}" destId="{B3A99FE4-CC52-4A4B-A511-9623B7AC0A85}" srcOrd="0" destOrd="0" presId="urn:microsoft.com/office/officeart/2005/8/layout/orgChart1"/>
    <dgm:cxn modelId="{8166C75D-8A51-47C6-B7BD-484B39CDD3D2}" type="presOf" srcId="{B21E1566-4148-413A-AE06-C57E8462EFFC}" destId="{F45EAECC-E79C-42E2-BD4D-CB1A009C44AC}" srcOrd="0" destOrd="0" presId="urn:microsoft.com/office/officeart/2005/8/layout/orgChart1"/>
    <dgm:cxn modelId="{AE2D63AB-70C1-4642-902F-72F52AB19FDD}" type="presOf" srcId="{C997A00F-9B6D-4671-B4D3-6E6387384B76}" destId="{6AE82ECB-54F7-4535-B30D-362AEF6FFB96}" srcOrd="0" destOrd="0" presId="urn:microsoft.com/office/officeart/2005/8/layout/orgChart1"/>
    <dgm:cxn modelId="{2D0BBBC3-D151-4D9F-BAF9-E5D0CF9C9BBA}" srcId="{2C86ED17-5177-4901-B373-C1830F7F20FA}" destId="{EE182C9A-63F8-4927-85ED-BBF7BB125CD2}" srcOrd="0" destOrd="0" parTransId="{2D31E931-46A7-4037-89F8-7D78EFA43F6E}" sibTransId="{A8A5C7BB-BBE0-45B3-85CC-694DE4CEA658}"/>
    <dgm:cxn modelId="{EBD6CF51-8DA3-4D74-99D2-9850FC2769E4}" type="presOf" srcId="{19D8B17B-CE24-4D1E-969F-9FA6027D3057}" destId="{C821412B-4C37-492D-8063-E4CC4A56EAFA}" srcOrd="1" destOrd="0" presId="urn:microsoft.com/office/officeart/2005/8/layout/orgChart1"/>
    <dgm:cxn modelId="{4156BBF5-072E-467F-80F0-A5FF3D0DD47A}" type="presOf" srcId="{A541E04E-260B-424C-9549-1A83005F88F3}" destId="{BF66F49D-09E3-465E-87BB-A408807DBD31}" srcOrd="0" destOrd="0" presId="urn:microsoft.com/office/officeart/2005/8/layout/orgChart1"/>
    <dgm:cxn modelId="{D54DD84F-7AEF-4E45-A780-24EFACA49E5E}" type="presOf" srcId="{1E570368-E231-43F0-954D-A77BB6137BB7}" destId="{A447AC89-D81F-42D8-B418-A4DE62355E46}" srcOrd="0" destOrd="0" presId="urn:microsoft.com/office/officeart/2005/8/layout/orgChart1"/>
    <dgm:cxn modelId="{500B7B55-575F-4F49-A2B8-143877D6A9DF}" srcId="{5C89C135-07F3-45A2-B68C-15D0AC53F5A5}" destId="{3B55B6D2-104B-4400-A42C-B917C007E10A}" srcOrd="0" destOrd="0" parTransId="{13E0A504-23DD-4437-B93D-25A9585DE42E}" sibTransId="{816C7A7C-0BE3-42D2-83CF-9C269B1C0625}"/>
    <dgm:cxn modelId="{95D94448-9E71-44F8-AA16-147528C3260C}" srcId="{29348158-B266-428A-86EB-0D0E68902360}" destId="{03FDC550-3C33-43DE-9CF9-C1109A378B8C}" srcOrd="6" destOrd="0" parTransId="{CD1E9D23-DF1C-4F9F-927F-165B29A41123}" sibTransId="{886A5D1D-D88C-404D-8D8A-07B958C04532}"/>
    <dgm:cxn modelId="{AF57ACF7-2411-4EAA-87B4-24C201AC5725}" type="presOf" srcId="{E19216E6-7AA5-4F2B-8496-94E5585E1933}" destId="{AB04C5B4-5D30-4900-8454-ECDA98CA0970}" srcOrd="0" destOrd="0" presId="urn:microsoft.com/office/officeart/2005/8/layout/orgChart1"/>
    <dgm:cxn modelId="{17DAADA6-CD6D-44B3-9645-E83A528F6E7F}" type="presOf" srcId="{4E01DC39-AB88-4FFF-9914-0DD4B516A235}" destId="{9C6D1F7F-5411-4D0E-8301-253FB5A4544D}" srcOrd="1" destOrd="0" presId="urn:microsoft.com/office/officeart/2005/8/layout/orgChart1"/>
    <dgm:cxn modelId="{EB980FA6-C3DB-4451-A268-E4231E933DF1}" type="presOf" srcId="{933BA574-06BF-44BE-B00D-55DE3542C242}" destId="{8F3F0FD6-7035-4960-A3AE-ED744EB94358}" srcOrd="1" destOrd="0" presId="urn:microsoft.com/office/officeart/2005/8/layout/orgChart1"/>
    <dgm:cxn modelId="{0F8953FA-D5F1-481A-87A0-3840BE589A09}" srcId="{E9869A28-A133-4BF9-9A64-5825EAFFDD2C}" destId="{8A3340D6-96B0-4295-8E6B-DF62C4EC8B32}" srcOrd="2" destOrd="0" parTransId="{AB1F8727-DB80-461E-9397-3EA2BC130CD7}" sibTransId="{647E2E27-14EE-44A7-87BD-2D576DC2065D}"/>
    <dgm:cxn modelId="{C39A8021-697B-4071-B4DF-E20A765DD8CA}" type="presOf" srcId="{2D31E931-46A7-4037-89F8-7D78EFA43F6E}" destId="{C2BC10AC-910A-4692-8D35-7C17C02120EB}" srcOrd="0" destOrd="0" presId="urn:microsoft.com/office/officeart/2005/8/layout/orgChart1"/>
    <dgm:cxn modelId="{ED1FF720-9CBA-463B-BC3F-6BCBB5E57C42}" type="presOf" srcId="{19D8B17B-CE24-4D1E-969F-9FA6027D3057}" destId="{A3759C26-A6F7-4E82-AC56-ADF32748299F}" srcOrd="0" destOrd="0" presId="urn:microsoft.com/office/officeart/2005/8/layout/orgChart1"/>
    <dgm:cxn modelId="{53F73B24-2B9B-4B73-99A8-18EF7BB1C32A}" type="presParOf" srcId="{C22CB521-698F-4C96-AAC8-EEA975FAFDEE}" destId="{18160F28-5E76-4FAD-A1E7-040FA784ED5A}" srcOrd="0" destOrd="0" presId="urn:microsoft.com/office/officeart/2005/8/layout/orgChart1"/>
    <dgm:cxn modelId="{27F5ADEE-3B29-431C-A98E-8733904014EB}" type="presParOf" srcId="{18160F28-5E76-4FAD-A1E7-040FA784ED5A}" destId="{C0C4C3BE-9B58-43F4-B63C-41904B773CC9}" srcOrd="0" destOrd="0" presId="urn:microsoft.com/office/officeart/2005/8/layout/orgChart1"/>
    <dgm:cxn modelId="{42C3EDA4-A98C-4709-98CA-81111F853FC4}" type="presParOf" srcId="{C0C4C3BE-9B58-43F4-B63C-41904B773CC9}" destId="{46E10461-319E-4BCA-ADC4-A49951E55C06}" srcOrd="0" destOrd="0" presId="urn:microsoft.com/office/officeart/2005/8/layout/orgChart1"/>
    <dgm:cxn modelId="{8B7084AD-64F1-4285-81F5-494B418CD859}" type="presParOf" srcId="{C0C4C3BE-9B58-43F4-B63C-41904B773CC9}" destId="{FD754318-961F-4EF0-91CD-B25D26EEEC33}" srcOrd="1" destOrd="0" presId="urn:microsoft.com/office/officeart/2005/8/layout/orgChart1"/>
    <dgm:cxn modelId="{9D4AC649-9E96-4473-951D-C63519C4754D}" type="presParOf" srcId="{18160F28-5E76-4FAD-A1E7-040FA784ED5A}" destId="{B66D4196-EC4C-4F08-B794-D05E33232537}" srcOrd="1" destOrd="0" presId="urn:microsoft.com/office/officeart/2005/8/layout/orgChart1"/>
    <dgm:cxn modelId="{69F72443-A2EB-4836-9B89-54F8A6B182B4}" type="presParOf" srcId="{B66D4196-EC4C-4F08-B794-D05E33232537}" destId="{263AAABD-7890-4641-9865-857D6B0C7C31}" srcOrd="0" destOrd="0" presId="urn:microsoft.com/office/officeart/2005/8/layout/orgChart1"/>
    <dgm:cxn modelId="{63A328D9-10FB-4A62-A83D-E90381CB972C}" type="presParOf" srcId="{B66D4196-EC4C-4F08-B794-D05E33232537}" destId="{78A56D6A-F7A1-49B2-84EE-499B5A29535B}" srcOrd="1" destOrd="0" presId="urn:microsoft.com/office/officeart/2005/8/layout/orgChart1"/>
    <dgm:cxn modelId="{A143F0D9-F1CA-42D6-B838-E0F20DB558B8}" type="presParOf" srcId="{78A56D6A-F7A1-49B2-84EE-499B5A29535B}" destId="{2E2526F3-BF46-48FF-B02C-F67AC71F6F92}" srcOrd="0" destOrd="0" presId="urn:microsoft.com/office/officeart/2005/8/layout/orgChart1"/>
    <dgm:cxn modelId="{CE604BC7-90CF-4748-B53A-0C9A61E30A60}" type="presParOf" srcId="{2E2526F3-BF46-48FF-B02C-F67AC71F6F92}" destId="{C96ADB01-B37F-43CA-8478-772E5587233A}" srcOrd="0" destOrd="0" presId="urn:microsoft.com/office/officeart/2005/8/layout/orgChart1"/>
    <dgm:cxn modelId="{075A78C5-ADA3-491B-9898-C4E7FAB40BFB}" type="presParOf" srcId="{2E2526F3-BF46-48FF-B02C-F67AC71F6F92}" destId="{571ACA11-9298-4E42-9F3B-D5836045EC09}" srcOrd="1" destOrd="0" presId="urn:microsoft.com/office/officeart/2005/8/layout/orgChart1"/>
    <dgm:cxn modelId="{AC342A7C-0A1D-4E39-B9F7-6823026E8AC9}" type="presParOf" srcId="{78A56D6A-F7A1-49B2-84EE-499B5A29535B}" destId="{1A3228D7-1967-4580-836A-3CA56E05095C}" srcOrd="1" destOrd="0" presId="urn:microsoft.com/office/officeart/2005/8/layout/orgChart1"/>
    <dgm:cxn modelId="{04BDDE41-9AA0-4DE4-A83D-15F035FA3BA3}" type="presParOf" srcId="{1A3228D7-1967-4580-836A-3CA56E05095C}" destId="{A447AC89-D81F-42D8-B418-A4DE62355E46}" srcOrd="0" destOrd="0" presId="urn:microsoft.com/office/officeart/2005/8/layout/orgChart1"/>
    <dgm:cxn modelId="{7D3C469C-548B-49E5-898C-05ABE6E45D60}" type="presParOf" srcId="{1A3228D7-1967-4580-836A-3CA56E05095C}" destId="{C7F7AFC9-EF90-4D65-B100-564C47305575}" srcOrd="1" destOrd="0" presId="urn:microsoft.com/office/officeart/2005/8/layout/orgChart1"/>
    <dgm:cxn modelId="{68278EDF-D49E-4C31-8CDD-13A5DD97F9E4}" type="presParOf" srcId="{C7F7AFC9-EF90-4D65-B100-564C47305575}" destId="{091B3170-4D39-4828-92D1-71B030DF69A9}" srcOrd="0" destOrd="0" presId="urn:microsoft.com/office/officeart/2005/8/layout/orgChart1"/>
    <dgm:cxn modelId="{99916049-7EC3-49BC-8860-8DEA4DC94052}" type="presParOf" srcId="{091B3170-4D39-4828-92D1-71B030DF69A9}" destId="{A3759C26-A6F7-4E82-AC56-ADF32748299F}" srcOrd="0" destOrd="0" presId="urn:microsoft.com/office/officeart/2005/8/layout/orgChart1"/>
    <dgm:cxn modelId="{F729A0C5-3E32-4DAB-B270-53D887A276B1}" type="presParOf" srcId="{091B3170-4D39-4828-92D1-71B030DF69A9}" destId="{C821412B-4C37-492D-8063-E4CC4A56EAFA}" srcOrd="1" destOrd="0" presId="urn:microsoft.com/office/officeart/2005/8/layout/orgChart1"/>
    <dgm:cxn modelId="{5951EA45-A89C-4614-A5CC-46E47BE9554C}" type="presParOf" srcId="{C7F7AFC9-EF90-4D65-B100-564C47305575}" destId="{1291A3FF-12CA-4E06-95A4-65CCB97961A2}" srcOrd="1" destOrd="0" presId="urn:microsoft.com/office/officeart/2005/8/layout/orgChart1"/>
    <dgm:cxn modelId="{12E56F2C-8701-4DB4-B38C-6CD396B7076F}" type="presParOf" srcId="{C7F7AFC9-EF90-4D65-B100-564C47305575}" destId="{10397C15-795C-4AE2-A462-ED6D05A2FD77}" srcOrd="2" destOrd="0" presId="urn:microsoft.com/office/officeart/2005/8/layout/orgChart1"/>
    <dgm:cxn modelId="{C3F8B1DD-6912-49C3-8511-86AEA870AD40}" type="presParOf" srcId="{1A3228D7-1967-4580-836A-3CA56E05095C}" destId="{6FCBA241-F9A4-4429-8CB8-D7906290414C}" srcOrd="2" destOrd="0" presId="urn:microsoft.com/office/officeart/2005/8/layout/orgChart1"/>
    <dgm:cxn modelId="{942F9972-111D-43D5-82A6-B2D54C533C67}" type="presParOf" srcId="{1A3228D7-1967-4580-836A-3CA56E05095C}" destId="{3BB87531-A346-4E24-AAD3-1B6B79DF6923}" srcOrd="3" destOrd="0" presId="urn:microsoft.com/office/officeart/2005/8/layout/orgChart1"/>
    <dgm:cxn modelId="{B0469D96-916D-4567-B469-30820E79425D}" type="presParOf" srcId="{3BB87531-A346-4E24-AAD3-1B6B79DF6923}" destId="{FD5E7C4F-94F1-42A3-872D-CD4281B0F9AA}" srcOrd="0" destOrd="0" presId="urn:microsoft.com/office/officeart/2005/8/layout/orgChart1"/>
    <dgm:cxn modelId="{1666C119-A320-4FE1-B560-3ACCE9ACE83A}" type="presParOf" srcId="{FD5E7C4F-94F1-42A3-872D-CD4281B0F9AA}" destId="{DD8D2EA0-C816-41FA-A9CB-6EF5456192C1}" srcOrd="0" destOrd="0" presId="urn:microsoft.com/office/officeart/2005/8/layout/orgChart1"/>
    <dgm:cxn modelId="{A946FA03-2E60-4B33-939A-9BF6B5087E50}" type="presParOf" srcId="{FD5E7C4F-94F1-42A3-872D-CD4281B0F9AA}" destId="{281588C8-5319-45B5-ADA1-8A982DD71649}" srcOrd="1" destOrd="0" presId="urn:microsoft.com/office/officeart/2005/8/layout/orgChart1"/>
    <dgm:cxn modelId="{4234F7F4-EFB9-48D4-B15D-B36CBC93B317}" type="presParOf" srcId="{3BB87531-A346-4E24-AAD3-1B6B79DF6923}" destId="{2EBA450F-25F5-4E37-9E84-EA404C9AC667}" srcOrd="1" destOrd="0" presId="urn:microsoft.com/office/officeart/2005/8/layout/orgChart1"/>
    <dgm:cxn modelId="{D7DE6CBA-B445-460F-A747-B8FF767864C0}" type="presParOf" srcId="{3BB87531-A346-4E24-AAD3-1B6B79DF6923}" destId="{5C7F96A9-7449-4DC8-8DE6-C4FC1F33841F}" srcOrd="2" destOrd="0" presId="urn:microsoft.com/office/officeart/2005/8/layout/orgChart1"/>
    <dgm:cxn modelId="{C327EA16-7EB6-4448-B1C6-402F5B26BA91}" type="presParOf" srcId="{1A3228D7-1967-4580-836A-3CA56E05095C}" destId="{AB75B62C-353B-456B-B909-D5C0A0A0A241}" srcOrd="4" destOrd="0" presId="urn:microsoft.com/office/officeart/2005/8/layout/orgChart1"/>
    <dgm:cxn modelId="{9C818215-9C6C-412E-96D6-8AF2B6088FA6}" type="presParOf" srcId="{1A3228D7-1967-4580-836A-3CA56E05095C}" destId="{9490C74C-1D47-4677-A4E0-C7D555CA80E8}" srcOrd="5" destOrd="0" presId="urn:microsoft.com/office/officeart/2005/8/layout/orgChart1"/>
    <dgm:cxn modelId="{9EE605B6-7983-49B5-A0BF-2C84347D7E8E}" type="presParOf" srcId="{9490C74C-1D47-4677-A4E0-C7D555CA80E8}" destId="{45838D4E-A7D3-4240-B21F-586B58ECAF7D}" srcOrd="0" destOrd="0" presId="urn:microsoft.com/office/officeart/2005/8/layout/orgChart1"/>
    <dgm:cxn modelId="{991C22F8-9292-4822-8F95-5903CA1B383B}" type="presParOf" srcId="{45838D4E-A7D3-4240-B21F-586B58ECAF7D}" destId="{48FB044B-E63A-4E2C-AF20-D6BF0981F90C}" srcOrd="0" destOrd="0" presId="urn:microsoft.com/office/officeart/2005/8/layout/orgChart1"/>
    <dgm:cxn modelId="{4D35BA52-9D5D-4C54-802B-2D44CBEBF1FA}" type="presParOf" srcId="{45838D4E-A7D3-4240-B21F-586B58ECAF7D}" destId="{EA46197B-108B-4E47-B130-0E292E5D1B13}" srcOrd="1" destOrd="0" presId="urn:microsoft.com/office/officeart/2005/8/layout/orgChart1"/>
    <dgm:cxn modelId="{EC92314C-B54D-40C5-91A3-19D52D319813}" type="presParOf" srcId="{9490C74C-1D47-4677-A4E0-C7D555CA80E8}" destId="{17EE0EB8-2E29-4F5A-AF1E-A678A5282F87}" srcOrd="1" destOrd="0" presId="urn:microsoft.com/office/officeart/2005/8/layout/orgChart1"/>
    <dgm:cxn modelId="{A333FDFD-24F0-46EF-822D-2ECB97EB6DAA}" type="presParOf" srcId="{9490C74C-1D47-4677-A4E0-C7D555CA80E8}" destId="{CE7D814D-E59D-4A8B-807D-649FE8993F09}" srcOrd="2" destOrd="0" presId="urn:microsoft.com/office/officeart/2005/8/layout/orgChart1"/>
    <dgm:cxn modelId="{956BEF80-8253-4146-8677-D010E274CF45}" type="presParOf" srcId="{1A3228D7-1967-4580-836A-3CA56E05095C}" destId="{B3A99FE4-CC52-4A4B-A511-9623B7AC0A85}" srcOrd="6" destOrd="0" presId="urn:microsoft.com/office/officeart/2005/8/layout/orgChart1"/>
    <dgm:cxn modelId="{7EC8F981-B92E-4F73-ACC3-17DA1FEB93A3}" type="presParOf" srcId="{1A3228D7-1967-4580-836A-3CA56E05095C}" destId="{468C4340-0757-48F2-AA95-83F10B350DD9}" srcOrd="7" destOrd="0" presId="urn:microsoft.com/office/officeart/2005/8/layout/orgChart1"/>
    <dgm:cxn modelId="{1F2085BB-2B56-4670-A1DC-14B5A92E29FD}" type="presParOf" srcId="{468C4340-0757-48F2-AA95-83F10B350DD9}" destId="{CB43E1B8-7D24-4AE1-9648-3FC52FD3F103}" srcOrd="0" destOrd="0" presId="urn:microsoft.com/office/officeart/2005/8/layout/orgChart1"/>
    <dgm:cxn modelId="{D631B5B4-FFA0-47BE-AE9F-E26860DC9C04}" type="presParOf" srcId="{CB43E1B8-7D24-4AE1-9648-3FC52FD3F103}" destId="{3AFB3276-A0FC-4CCD-AC91-6780BB884D31}" srcOrd="0" destOrd="0" presId="urn:microsoft.com/office/officeart/2005/8/layout/orgChart1"/>
    <dgm:cxn modelId="{A2C14CEE-702F-4942-A926-CA2EE17E4D45}" type="presParOf" srcId="{CB43E1B8-7D24-4AE1-9648-3FC52FD3F103}" destId="{8F32A4D3-5E6D-4558-99AD-A55B20DB042B}" srcOrd="1" destOrd="0" presId="urn:microsoft.com/office/officeart/2005/8/layout/orgChart1"/>
    <dgm:cxn modelId="{90C98FDD-35DB-43AB-9149-6C47AE7C36FE}" type="presParOf" srcId="{468C4340-0757-48F2-AA95-83F10B350DD9}" destId="{7866D40B-226E-4105-824F-85E7F9141905}" srcOrd="1" destOrd="0" presId="urn:microsoft.com/office/officeart/2005/8/layout/orgChart1"/>
    <dgm:cxn modelId="{AA777319-4A30-4E28-9B6B-FF1A02DC8FAA}" type="presParOf" srcId="{468C4340-0757-48F2-AA95-83F10B350DD9}" destId="{E995A89C-DF40-440F-91B8-58DC30D81AE6}" srcOrd="2" destOrd="0" presId="urn:microsoft.com/office/officeart/2005/8/layout/orgChart1"/>
    <dgm:cxn modelId="{CDC4273E-9791-4084-82F7-8FED0AE1F00E}" type="presParOf" srcId="{1A3228D7-1967-4580-836A-3CA56E05095C}" destId="{1507FB33-E19C-4D20-97A8-CAD0F0F89A79}" srcOrd="8" destOrd="0" presId="urn:microsoft.com/office/officeart/2005/8/layout/orgChart1"/>
    <dgm:cxn modelId="{2E1B4899-5D04-4938-A182-365B2D344E01}" type="presParOf" srcId="{1A3228D7-1967-4580-836A-3CA56E05095C}" destId="{B8624591-84FE-4DDE-899C-3BC7065A1C9C}" srcOrd="9" destOrd="0" presId="urn:microsoft.com/office/officeart/2005/8/layout/orgChart1"/>
    <dgm:cxn modelId="{A9662499-BCA0-4627-B3F6-9193C7208602}" type="presParOf" srcId="{B8624591-84FE-4DDE-899C-3BC7065A1C9C}" destId="{0D9A30DA-4BD3-4696-B79D-2346EBB525C0}" srcOrd="0" destOrd="0" presId="urn:microsoft.com/office/officeart/2005/8/layout/orgChart1"/>
    <dgm:cxn modelId="{5566ECE6-4F70-45F4-BD49-8A93BBDE5C89}" type="presParOf" srcId="{0D9A30DA-4BD3-4696-B79D-2346EBB525C0}" destId="{906F9494-24CF-49A0-B2C1-09CF00CE7C18}" srcOrd="0" destOrd="0" presId="urn:microsoft.com/office/officeart/2005/8/layout/orgChart1"/>
    <dgm:cxn modelId="{65250571-BAAF-40CE-84C3-837B29225A32}" type="presParOf" srcId="{0D9A30DA-4BD3-4696-B79D-2346EBB525C0}" destId="{0BBCA23C-8192-40CE-803E-3F9C1637A26B}" srcOrd="1" destOrd="0" presId="urn:microsoft.com/office/officeart/2005/8/layout/orgChart1"/>
    <dgm:cxn modelId="{EEBA99F5-CA2B-4B96-BA0C-B5CD6195630F}" type="presParOf" srcId="{B8624591-84FE-4DDE-899C-3BC7065A1C9C}" destId="{071C8DB3-F850-4ABF-BC00-B942F576FBFC}" srcOrd="1" destOrd="0" presId="urn:microsoft.com/office/officeart/2005/8/layout/orgChart1"/>
    <dgm:cxn modelId="{BF542607-4460-4DF7-B11E-78CAB3EF1673}" type="presParOf" srcId="{B8624591-84FE-4DDE-899C-3BC7065A1C9C}" destId="{37A1F551-41D0-4D6F-BCE6-7AC48412F48A}" srcOrd="2" destOrd="0" presId="urn:microsoft.com/office/officeart/2005/8/layout/orgChart1"/>
    <dgm:cxn modelId="{51A62C33-1564-482C-9A02-AFEDAF45A5D3}" type="presParOf" srcId="{1A3228D7-1967-4580-836A-3CA56E05095C}" destId="{74350F14-99B7-4F3C-A92E-0ED8667CC3AB}" srcOrd="10" destOrd="0" presId="urn:microsoft.com/office/officeart/2005/8/layout/orgChart1"/>
    <dgm:cxn modelId="{D1D302CE-9359-41BC-821F-8C7E61784F1D}" type="presParOf" srcId="{1A3228D7-1967-4580-836A-3CA56E05095C}" destId="{54FDBAAC-A5CA-4329-8AED-3869AA68B74A}" srcOrd="11" destOrd="0" presId="urn:microsoft.com/office/officeart/2005/8/layout/orgChart1"/>
    <dgm:cxn modelId="{F787C31D-CE32-4642-AE4B-F0CECF64EFA9}" type="presParOf" srcId="{54FDBAAC-A5CA-4329-8AED-3869AA68B74A}" destId="{D5DF4EAE-12A4-415D-A9EF-88F3B6AE8432}" srcOrd="0" destOrd="0" presId="urn:microsoft.com/office/officeart/2005/8/layout/orgChart1"/>
    <dgm:cxn modelId="{5000C0CE-BA74-4AB3-9D42-4FB0A4C05564}" type="presParOf" srcId="{D5DF4EAE-12A4-415D-A9EF-88F3B6AE8432}" destId="{9BD76601-3CE9-4C2F-9E10-8776292AE77A}" srcOrd="0" destOrd="0" presId="urn:microsoft.com/office/officeart/2005/8/layout/orgChart1"/>
    <dgm:cxn modelId="{C1971B7B-F084-4E26-A064-F9A833DA2432}" type="presParOf" srcId="{D5DF4EAE-12A4-415D-A9EF-88F3B6AE8432}" destId="{0E155BF7-D766-400A-BCD0-C7F9CAA85E9E}" srcOrd="1" destOrd="0" presId="urn:microsoft.com/office/officeart/2005/8/layout/orgChart1"/>
    <dgm:cxn modelId="{CCFBCCE2-38FE-4838-B2B7-46C6D528ED1C}" type="presParOf" srcId="{54FDBAAC-A5CA-4329-8AED-3869AA68B74A}" destId="{C47C105A-DE35-413B-92D8-E3CA9F922150}" srcOrd="1" destOrd="0" presId="urn:microsoft.com/office/officeart/2005/8/layout/orgChart1"/>
    <dgm:cxn modelId="{3E538BB3-6CE7-45CF-9A49-73E4B16A921F}" type="presParOf" srcId="{54FDBAAC-A5CA-4329-8AED-3869AA68B74A}" destId="{7550D451-6053-412B-8AE4-8935E79E8011}" srcOrd="2" destOrd="0" presId="urn:microsoft.com/office/officeart/2005/8/layout/orgChart1"/>
    <dgm:cxn modelId="{0B5A91A1-36C7-42B9-89FC-61B91F01D45B}" type="presParOf" srcId="{1A3228D7-1967-4580-836A-3CA56E05095C}" destId="{15C2FC0D-39B7-4D46-86B1-81BDDDA301E1}" srcOrd="12" destOrd="0" presId="urn:microsoft.com/office/officeart/2005/8/layout/orgChart1"/>
    <dgm:cxn modelId="{F3A50B90-0F51-463A-8169-E561A10CC979}" type="presParOf" srcId="{1A3228D7-1967-4580-836A-3CA56E05095C}" destId="{700B8969-BDFD-48CD-BDA8-036A2B855A67}" srcOrd="13" destOrd="0" presId="urn:microsoft.com/office/officeart/2005/8/layout/orgChart1"/>
    <dgm:cxn modelId="{68055C7C-CF67-4CCE-BD69-7053662CB393}" type="presParOf" srcId="{700B8969-BDFD-48CD-BDA8-036A2B855A67}" destId="{B26EC918-FA76-4ECA-A906-08D6C69CC971}" srcOrd="0" destOrd="0" presId="urn:microsoft.com/office/officeart/2005/8/layout/orgChart1"/>
    <dgm:cxn modelId="{E93E9154-F6CC-420B-9824-54D362EB2E85}" type="presParOf" srcId="{B26EC918-FA76-4ECA-A906-08D6C69CC971}" destId="{D21983DA-2FC0-428F-AD43-4874796DAA95}" srcOrd="0" destOrd="0" presId="urn:microsoft.com/office/officeart/2005/8/layout/orgChart1"/>
    <dgm:cxn modelId="{72AC2BAE-D16D-4FAA-89EA-C5EF13E545FE}" type="presParOf" srcId="{B26EC918-FA76-4ECA-A906-08D6C69CC971}" destId="{4D6EA406-4F1F-4C5C-9F7D-F96442D262C6}" srcOrd="1" destOrd="0" presId="urn:microsoft.com/office/officeart/2005/8/layout/orgChart1"/>
    <dgm:cxn modelId="{0D3712F8-85B8-4981-A0E2-D8CC624D45A9}" type="presParOf" srcId="{700B8969-BDFD-48CD-BDA8-036A2B855A67}" destId="{71FDD382-A550-478C-A7D7-CB5B87594CF8}" srcOrd="1" destOrd="0" presId="urn:microsoft.com/office/officeart/2005/8/layout/orgChart1"/>
    <dgm:cxn modelId="{ABF62FD4-03C1-49B8-A44E-7A01484BA080}" type="presParOf" srcId="{700B8969-BDFD-48CD-BDA8-036A2B855A67}" destId="{A760AB47-56DA-4C72-9D7D-E5FD76FDBD28}" srcOrd="2" destOrd="0" presId="urn:microsoft.com/office/officeart/2005/8/layout/orgChart1"/>
    <dgm:cxn modelId="{1EC37399-AE20-42C4-B473-554E93B6FBBC}" type="presParOf" srcId="{1A3228D7-1967-4580-836A-3CA56E05095C}" destId="{8EBE15EC-0871-48FB-8C10-31B4A6428AAB}" srcOrd="14" destOrd="0" presId="urn:microsoft.com/office/officeart/2005/8/layout/orgChart1"/>
    <dgm:cxn modelId="{4FF2FB33-7BFF-4260-8325-1FF2A3829AFE}" type="presParOf" srcId="{1A3228D7-1967-4580-836A-3CA56E05095C}" destId="{152C9775-2597-49EA-9D7B-2BC0376A8F83}" srcOrd="15" destOrd="0" presId="urn:microsoft.com/office/officeart/2005/8/layout/orgChart1"/>
    <dgm:cxn modelId="{470FBD9C-9C9B-4795-BF96-DC425BCCC0BE}" type="presParOf" srcId="{152C9775-2597-49EA-9D7B-2BC0376A8F83}" destId="{0349F014-B5FF-4B60-BD3A-905C1F35F855}" srcOrd="0" destOrd="0" presId="urn:microsoft.com/office/officeart/2005/8/layout/orgChart1"/>
    <dgm:cxn modelId="{E5C135F5-5765-43A7-BC6B-B2702313184A}" type="presParOf" srcId="{0349F014-B5FF-4B60-BD3A-905C1F35F855}" destId="{42F8A549-5CE4-4FC5-B747-47DE3B8A7124}" srcOrd="0" destOrd="0" presId="urn:microsoft.com/office/officeart/2005/8/layout/orgChart1"/>
    <dgm:cxn modelId="{F1408E58-59D8-42BF-977A-29F35E74B39F}" type="presParOf" srcId="{0349F014-B5FF-4B60-BD3A-905C1F35F855}" destId="{D1387E6A-F97C-4BE7-9339-1B85ED106550}" srcOrd="1" destOrd="0" presId="urn:microsoft.com/office/officeart/2005/8/layout/orgChart1"/>
    <dgm:cxn modelId="{015DA878-58E2-4439-B1CB-779B18DBE9ED}" type="presParOf" srcId="{152C9775-2597-49EA-9D7B-2BC0376A8F83}" destId="{E029B5CC-88B5-4A40-AA9F-CA7151AB9520}" srcOrd="1" destOrd="0" presId="urn:microsoft.com/office/officeart/2005/8/layout/orgChart1"/>
    <dgm:cxn modelId="{A193643F-D2D9-4AA1-BD7B-3C5DFAFC2106}" type="presParOf" srcId="{152C9775-2597-49EA-9D7B-2BC0376A8F83}" destId="{C89E0E54-D30A-46DF-80FE-FFB5E3979B83}" srcOrd="2" destOrd="0" presId="urn:microsoft.com/office/officeart/2005/8/layout/orgChart1"/>
    <dgm:cxn modelId="{497D9D2D-8F30-4965-8604-5B0AE4F7F130}" type="presParOf" srcId="{1A3228D7-1967-4580-836A-3CA56E05095C}" destId="{6AE82ECB-54F7-4535-B30D-362AEF6FFB96}" srcOrd="16" destOrd="0" presId="urn:microsoft.com/office/officeart/2005/8/layout/orgChart1"/>
    <dgm:cxn modelId="{FB32609E-FDC9-4426-8CAD-D4DF46E40102}" type="presParOf" srcId="{1A3228D7-1967-4580-836A-3CA56E05095C}" destId="{1A45242B-F3C3-4B53-984D-F65D17620C31}" srcOrd="17" destOrd="0" presId="urn:microsoft.com/office/officeart/2005/8/layout/orgChart1"/>
    <dgm:cxn modelId="{080141A4-A49D-410F-A85F-BE1CA70845A5}" type="presParOf" srcId="{1A45242B-F3C3-4B53-984D-F65D17620C31}" destId="{D10E627B-01F0-46A6-8374-B280A35BFAF7}" srcOrd="0" destOrd="0" presId="urn:microsoft.com/office/officeart/2005/8/layout/orgChart1"/>
    <dgm:cxn modelId="{74F685F0-244F-4E2A-9784-871FE1F81910}" type="presParOf" srcId="{D10E627B-01F0-46A6-8374-B280A35BFAF7}" destId="{1A63019F-ED15-477C-9731-A52F3775D1A6}" srcOrd="0" destOrd="0" presId="urn:microsoft.com/office/officeart/2005/8/layout/orgChart1"/>
    <dgm:cxn modelId="{5F2CA45C-25D0-45F9-B811-8C6811EE2A51}" type="presParOf" srcId="{D10E627B-01F0-46A6-8374-B280A35BFAF7}" destId="{AD41E4D7-5EFE-43A8-91C4-DE146348C775}" srcOrd="1" destOrd="0" presId="urn:microsoft.com/office/officeart/2005/8/layout/orgChart1"/>
    <dgm:cxn modelId="{991DE231-E9B8-4741-BEE3-590DB2AE4334}" type="presParOf" srcId="{1A45242B-F3C3-4B53-984D-F65D17620C31}" destId="{9717D9AD-06A2-41C3-8B7C-E22C62075887}" srcOrd="1" destOrd="0" presId="urn:microsoft.com/office/officeart/2005/8/layout/orgChart1"/>
    <dgm:cxn modelId="{D99B5D19-4CAF-4898-8056-5C798C22CBEB}" type="presParOf" srcId="{1A45242B-F3C3-4B53-984D-F65D17620C31}" destId="{456D8EBE-3A07-4AF1-A8B6-084A63092AD1}" srcOrd="2" destOrd="0" presId="urn:microsoft.com/office/officeart/2005/8/layout/orgChart1"/>
    <dgm:cxn modelId="{55BE8ABE-0A08-4BF7-84D2-24D1C8EFB0AA}" type="presParOf" srcId="{78A56D6A-F7A1-49B2-84EE-499B5A29535B}" destId="{6A06A80C-3776-438E-8D49-C2B756336CF3}" srcOrd="2" destOrd="0" presId="urn:microsoft.com/office/officeart/2005/8/layout/orgChart1"/>
    <dgm:cxn modelId="{8F40149C-43BC-4620-8373-2B3FA4630ABD}" type="presParOf" srcId="{B66D4196-EC4C-4F08-B794-D05E33232537}" destId="{298E7AE9-AE08-4BB8-9DF9-3D00E67828D4}" srcOrd="2" destOrd="0" presId="urn:microsoft.com/office/officeart/2005/8/layout/orgChart1"/>
    <dgm:cxn modelId="{78A7598D-CA53-4C94-88C0-C6DA96AC6262}" type="presParOf" srcId="{B66D4196-EC4C-4F08-B794-D05E33232537}" destId="{3B20298B-D341-4C2C-813A-F50ACB78C145}" srcOrd="3" destOrd="0" presId="urn:microsoft.com/office/officeart/2005/8/layout/orgChart1"/>
    <dgm:cxn modelId="{9CB57756-2C59-4AC6-9FE7-6CB58B22C130}" type="presParOf" srcId="{3B20298B-D341-4C2C-813A-F50ACB78C145}" destId="{87251E3C-86B7-4F26-81AF-0668725EB554}" srcOrd="0" destOrd="0" presId="urn:microsoft.com/office/officeart/2005/8/layout/orgChart1"/>
    <dgm:cxn modelId="{F17C57C7-899F-4F72-9C7D-55A475F30484}" type="presParOf" srcId="{87251E3C-86B7-4F26-81AF-0668725EB554}" destId="{3A5378B8-4CD5-4446-A260-3E1155B96C69}" srcOrd="0" destOrd="0" presId="urn:microsoft.com/office/officeart/2005/8/layout/orgChart1"/>
    <dgm:cxn modelId="{17DDF35C-5E9C-488F-A1CF-5AC58DDB6ABE}" type="presParOf" srcId="{87251E3C-86B7-4F26-81AF-0668725EB554}" destId="{F7E93394-DF2F-410D-A9E5-8C9E0C32F0DA}" srcOrd="1" destOrd="0" presId="urn:microsoft.com/office/officeart/2005/8/layout/orgChart1"/>
    <dgm:cxn modelId="{4A321340-1A1E-484F-8A3E-697FF0995872}" type="presParOf" srcId="{3B20298B-D341-4C2C-813A-F50ACB78C145}" destId="{3830076D-4CE2-4C88-A637-DBA4F78FC052}" srcOrd="1" destOrd="0" presId="urn:microsoft.com/office/officeart/2005/8/layout/orgChart1"/>
    <dgm:cxn modelId="{95B96580-852A-4E12-9036-997A4238C390}" type="presParOf" srcId="{3830076D-4CE2-4C88-A637-DBA4F78FC052}" destId="{682E55FA-261D-438F-9423-AB2D0067E084}" srcOrd="0" destOrd="0" presId="urn:microsoft.com/office/officeart/2005/8/layout/orgChart1"/>
    <dgm:cxn modelId="{99837DD8-72EB-4FED-B5CC-C6E80A11453C}" type="presParOf" srcId="{3830076D-4CE2-4C88-A637-DBA4F78FC052}" destId="{C973F37F-5285-4808-9342-8B8B5A355622}" srcOrd="1" destOrd="0" presId="urn:microsoft.com/office/officeart/2005/8/layout/orgChart1"/>
    <dgm:cxn modelId="{B7195562-7383-4E66-8ACC-A1599377DDB5}" type="presParOf" srcId="{C973F37F-5285-4808-9342-8B8B5A355622}" destId="{086036A6-4F8F-45D0-9BDC-AFCCE2C66BF1}" srcOrd="0" destOrd="0" presId="urn:microsoft.com/office/officeart/2005/8/layout/orgChart1"/>
    <dgm:cxn modelId="{EF8F569F-8E4A-4A0C-B707-B5680990A73E}" type="presParOf" srcId="{086036A6-4F8F-45D0-9BDC-AFCCE2C66BF1}" destId="{6A79665D-4E2B-46DF-A7FA-A4F02D9F613B}" srcOrd="0" destOrd="0" presId="urn:microsoft.com/office/officeart/2005/8/layout/orgChart1"/>
    <dgm:cxn modelId="{8CD4F281-35C7-4961-905E-B9AD0291007C}" type="presParOf" srcId="{086036A6-4F8F-45D0-9BDC-AFCCE2C66BF1}" destId="{03FEB1AF-2EA9-49B4-B3E4-8FE99DF9A177}" srcOrd="1" destOrd="0" presId="urn:microsoft.com/office/officeart/2005/8/layout/orgChart1"/>
    <dgm:cxn modelId="{9308D958-12B6-4440-94AE-B552E86418F3}" type="presParOf" srcId="{C973F37F-5285-4808-9342-8B8B5A355622}" destId="{A4CCB134-6ACA-47CE-8646-D141E7943F1C}" srcOrd="1" destOrd="0" presId="urn:microsoft.com/office/officeart/2005/8/layout/orgChart1"/>
    <dgm:cxn modelId="{187AEF3F-F8AB-43C7-A279-E29B30B1F596}" type="presParOf" srcId="{C973F37F-5285-4808-9342-8B8B5A355622}" destId="{798C4E46-C17D-4601-870D-CABF84A0E216}" srcOrd="2" destOrd="0" presId="urn:microsoft.com/office/officeart/2005/8/layout/orgChart1"/>
    <dgm:cxn modelId="{801F608C-722B-44FB-9675-DABCEA485E20}" type="presParOf" srcId="{3830076D-4CE2-4C88-A637-DBA4F78FC052}" destId="{BB9449BE-61C8-4291-B104-B7A310C05EFF}" srcOrd="2" destOrd="0" presId="urn:microsoft.com/office/officeart/2005/8/layout/orgChart1"/>
    <dgm:cxn modelId="{811EC844-AD97-470E-82B6-61712A239733}" type="presParOf" srcId="{3830076D-4CE2-4C88-A637-DBA4F78FC052}" destId="{098B747B-D858-43DB-A2C6-FC0AFECB0DEE}" srcOrd="3" destOrd="0" presId="urn:microsoft.com/office/officeart/2005/8/layout/orgChart1"/>
    <dgm:cxn modelId="{66A57848-51BD-4C88-90A0-4AEAAE0DFBC4}" type="presParOf" srcId="{098B747B-D858-43DB-A2C6-FC0AFECB0DEE}" destId="{A4C7DD4A-0A04-4E9F-9231-373E54938629}" srcOrd="0" destOrd="0" presId="urn:microsoft.com/office/officeart/2005/8/layout/orgChart1"/>
    <dgm:cxn modelId="{275E8418-F75D-4449-8F31-42922297C2E4}" type="presParOf" srcId="{A4C7DD4A-0A04-4E9F-9231-373E54938629}" destId="{4AFA61B5-0362-432B-9E75-2C25F167DF26}" srcOrd="0" destOrd="0" presId="urn:microsoft.com/office/officeart/2005/8/layout/orgChart1"/>
    <dgm:cxn modelId="{44078013-7C2F-4207-BD96-9D2B311CE179}" type="presParOf" srcId="{A4C7DD4A-0A04-4E9F-9231-373E54938629}" destId="{3F9CD291-BB52-422B-BCD4-5132A7F89589}" srcOrd="1" destOrd="0" presId="urn:microsoft.com/office/officeart/2005/8/layout/orgChart1"/>
    <dgm:cxn modelId="{54030907-FA49-475A-B319-1C433B3D3FD6}" type="presParOf" srcId="{098B747B-D858-43DB-A2C6-FC0AFECB0DEE}" destId="{FFCA1EBD-58E7-4A9A-81FD-C7EC70D10E60}" srcOrd="1" destOrd="0" presId="urn:microsoft.com/office/officeart/2005/8/layout/orgChart1"/>
    <dgm:cxn modelId="{E8F92ECC-14EC-4176-A2CE-3246C3D4F04A}" type="presParOf" srcId="{098B747B-D858-43DB-A2C6-FC0AFECB0DEE}" destId="{372A59A0-36F5-4E8F-B2DC-6E7BFC10A231}" srcOrd="2" destOrd="0" presId="urn:microsoft.com/office/officeart/2005/8/layout/orgChart1"/>
    <dgm:cxn modelId="{071C3492-46DC-4582-96C6-C4EFF207908E}" type="presParOf" srcId="{3830076D-4CE2-4C88-A637-DBA4F78FC052}" destId="{C07DC3FB-6432-4D85-A1F8-E3EE4B968BDF}" srcOrd="4" destOrd="0" presId="urn:microsoft.com/office/officeart/2005/8/layout/orgChart1"/>
    <dgm:cxn modelId="{EAAB6E03-B5F5-403E-B702-F972049AE2FA}" type="presParOf" srcId="{3830076D-4CE2-4C88-A637-DBA4F78FC052}" destId="{EFAE7916-9F73-4187-9196-9362660F21B0}" srcOrd="5" destOrd="0" presId="urn:microsoft.com/office/officeart/2005/8/layout/orgChart1"/>
    <dgm:cxn modelId="{17AC9A75-04B7-4541-BEEF-9FAA8A468B4A}" type="presParOf" srcId="{EFAE7916-9F73-4187-9196-9362660F21B0}" destId="{D8FA0B0A-901E-4EFC-91CB-0AB0BCA5A03D}" srcOrd="0" destOrd="0" presId="urn:microsoft.com/office/officeart/2005/8/layout/orgChart1"/>
    <dgm:cxn modelId="{58049163-153D-4CAE-94DD-73A79A631A5B}" type="presParOf" srcId="{D8FA0B0A-901E-4EFC-91CB-0AB0BCA5A03D}" destId="{31666ADB-A209-472B-A1A6-CDA61C2DB760}" srcOrd="0" destOrd="0" presId="urn:microsoft.com/office/officeart/2005/8/layout/orgChart1"/>
    <dgm:cxn modelId="{47D6480F-62F2-4ADB-86E8-AF3272A7705A}" type="presParOf" srcId="{D8FA0B0A-901E-4EFC-91CB-0AB0BCA5A03D}" destId="{479C37EA-BD13-4314-9F22-030C6E3CB5C8}" srcOrd="1" destOrd="0" presId="urn:microsoft.com/office/officeart/2005/8/layout/orgChart1"/>
    <dgm:cxn modelId="{7D9A82E6-4221-4C9B-9478-87258FE31646}" type="presParOf" srcId="{EFAE7916-9F73-4187-9196-9362660F21B0}" destId="{13D1956E-A8C5-42DB-B568-72C39ECA369D}" srcOrd="1" destOrd="0" presId="urn:microsoft.com/office/officeart/2005/8/layout/orgChart1"/>
    <dgm:cxn modelId="{D87303CF-E2EC-495E-A54A-971755913437}" type="presParOf" srcId="{EFAE7916-9F73-4187-9196-9362660F21B0}" destId="{E81D6EAF-457F-4D19-9533-6BFFDCA0A0C9}" srcOrd="2" destOrd="0" presId="urn:microsoft.com/office/officeart/2005/8/layout/orgChart1"/>
    <dgm:cxn modelId="{1251FAB6-2768-464D-8079-A495F96CB1C5}" type="presParOf" srcId="{3830076D-4CE2-4C88-A637-DBA4F78FC052}" destId="{76FD3EC1-3662-4B4D-8B14-ED5F4777406E}" srcOrd="6" destOrd="0" presId="urn:microsoft.com/office/officeart/2005/8/layout/orgChart1"/>
    <dgm:cxn modelId="{3A5866B3-2453-4DC2-A918-56B24C03579E}" type="presParOf" srcId="{3830076D-4CE2-4C88-A637-DBA4F78FC052}" destId="{E53E4F05-22C9-488D-AA52-1726B7E7DD7A}" srcOrd="7" destOrd="0" presId="urn:microsoft.com/office/officeart/2005/8/layout/orgChart1"/>
    <dgm:cxn modelId="{CE2F485A-45C0-4B0C-A168-C2BBCFAD262B}" type="presParOf" srcId="{E53E4F05-22C9-488D-AA52-1726B7E7DD7A}" destId="{7D77E3A9-9898-4A04-B583-C73674861B74}" srcOrd="0" destOrd="0" presId="urn:microsoft.com/office/officeart/2005/8/layout/orgChart1"/>
    <dgm:cxn modelId="{194C86A5-808B-4359-BDF0-C86893A6DEA6}" type="presParOf" srcId="{7D77E3A9-9898-4A04-B583-C73674861B74}" destId="{BFD6AC9D-BE60-4A94-A611-02DFCD82C201}" srcOrd="0" destOrd="0" presId="urn:microsoft.com/office/officeart/2005/8/layout/orgChart1"/>
    <dgm:cxn modelId="{F52DC68C-D0EA-411C-B5CF-5C7E1DA0747F}" type="presParOf" srcId="{7D77E3A9-9898-4A04-B583-C73674861B74}" destId="{94F1EBF0-A89E-4A76-AEEF-DF367F55C10A}" srcOrd="1" destOrd="0" presId="urn:microsoft.com/office/officeart/2005/8/layout/orgChart1"/>
    <dgm:cxn modelId="{A4671203-DC82-45DE-A7C3-DE7B299F388E}" type="presParOf" srcId="{E53E4F05-22C9-488D-AA52-1726B7E7DD7A}" destId="{CD2FA9CF-5AE5-48D4-A49C-DE282BB02251}" srcOrd="1" destOrd="0" presId="urn:microsoft.com/office/officeart/2005/8/layout/orgChart1"/>
    <dgm:cxn modelId="{EF76AE9B-04E7-4BA8-A0D9-7088D7860A05}" type="presParOf" srcId="{E53E4F05-22C9-488D-AA52-1726B7E7DD7A}" destId="{6A819C97-0E75-47B3-B298-23F1E10011CF}" srcOrd="2" destOrd="0" presId="urn:microsoft.com/office/officeart/2005/8/layout/orgChart1"/>
    <dgm:cxn modelId="{BC36AC88-E7E7-40AF-9A99-4B9DDBB499D6}" type="presParOf" srcId="{3830076D-4CE2-4C88-A637-DBA4F78FC052}" destId="{6C3CCF0F-D335-4CC8-86B8-3F8973AEE618}" srcOrd="8" destOrd="0" presId="urn:microsoft.com/office/officeart/2005/8/layout/orgChart1"/>
    <dgm:cxn modelId="{F3593255-86DC-42EF-BEEE-526104706CCC}" type="presParOf" srcId="{3830076D-4CE2-4C88-A637-DBA4F78FC052}" destId="{52F62119-C25C-4F2A-92C6-FF400CE10B4E}" srcOrd="9" destOrd="0" presId="urn:microsoft.com/office/officeart/2005/8/layout/orgChart1"/>
    <dgm:cxn modelId="{2DA5E164-06AE-45AF-B096-4C7E53F42D56}" type="presParOf" srcId="{52F62119-C25C-4F2A-92C6-FF400CE10B4E}" destId="{98A72C5C-F031-400C-B522-18C21C168975}" srcOrd="0" destOrd="0" presId="urn:microsoft.com/office/officeart/2005/8/layout/orgChart1"/>
    <dgm:cxn modelId="{7992BA47-CBE2-4C0A-9D05-A41D6E027655}" type="presParOf" srcId="{98A72C5C-F031-400C-B522-18C21C168975}" destId="{5929A16D-FD3F-425E-90D5-0626DD1926A9}" srcOrd="0" destOrd="0" presId="urn:microsoft.com/office/officeart/2005/8/layout/orgChart1"/>
    <dgm:cxn modelId="{B1261793-A1D2-4F61-982E-7577A988E4BB}" type="presParOf" srcId="{98A72C5C-F031-400C-B522-18C21C168975}" destId="{642959FC-C4AB-48AE-BF35-4888A3349F53}" srcOrd="1" destOrd="0" presId="urn:microsoft.com/office/officeart/2005/8/layout/orgChart1"/>
    <dgm:cxn modelId="{DE76FF9F-FA90-4CBF-AB0A-594275F47D6F}" type="presParOf" srcId="{52F62119-C25C-4F2A-92C6-FF400CE10B4E}" destId="{B7102829-775F-4F3A-B9C3-FED293468272}" srcOrd="1" destOrd="0" presId="urn:microsoft.com/office/officeart/2005/8/layout/orgChart1"/>
    <dgm:cxn modelId="{35C0D91C-8A55-45A0-BF10-457B79FB1FD7}" type="presParOf" srcId="{52F62119-C25C-4F2A-92C6-FF400CE10B4E}" destId="{EA8FF0B8-ECEA-4B09-94EE-A5BAF888AC6A}" srcOrd="2" destOrd="0" presId="urn:microsoft.com/office/officeart/2005/8/layout/orgChart1"/>
    <dgm:cxn modelId="{900A9DDF-4030-4029-B648-715070CD0CED}" type="presParOf" srcId="{3B20298B-D341-4C2C-813A-F50ACB78C145}" destId="{FE44331B-02D7-4E44-B16B-EB5EC625EBA3}" srcOrd="2" destOrd="0" presId="urn:microsoft.com/office/officeart/2005/8/layout/orgChart1"/>
    <dgm:cxn modelId="{19B9C894-BFF0-4DE1-B637-E745FF69A60F}" type="presParOf" srcId="{B66D4196-EC4C-4F08-B794-D05E33232537}" destId="{9A260DDF-5B87-491A-A087-1ECF5B5A27A7}" srcOrd="4" destOrd="0" presId="urn:microsoft.com/office/officeart/2005/8/layout/orgChart1"/>
    <dgm:cxn modelId="{BBF9ACDE-53C4-48CA-8E56-8A4954728127}" type="presParOf" srcId="{B66D4196-EC4C-4F08-B794-D05E33232537}" destId="{4D13C899-DC40-4759-8195-90E1EA18A03A}" srcOrd="5" destOrd="0" presId="urn:microsoft.com/office/officeart/2005/8/layout/orgChart1"/>
    <dgm:cxn modelId="{66A06843-7B52-4859-BC19-997204E587A3}" type="presParOf" srcId="{4D13C899-DC40-4759-8195-90E1EA18A03A}" destId="{E93C4CD3-0257-4B7E-BA6A-E9E64EF224A8}" srcOrd="0" destOrd="0" presId="urn:microsoft.com/office/officeart/2005/8/layout/orgChart1"/>
    <dgm:cxn modelId="{932622A1-5AFC-490D-87BE-44A0D719FDFB}" type="presParOf" srcId="{E93C4CD3-0257-4B7E-BA6A-E9E64EF224A8}" destId="{E8C234DC-6145-4E6A-8E86-AFE397BC3682}" srcOrd="0" destOrd="0" presId="urn:microsoft.com/office/officeart/2005/8/layout/orgChart1"/>
    <dgm:cxn modelId="{B7FA0F6E-5BEB-479E-B072-A78A114F9EE6}" type="presParOf" srcId="{E93C4CD3-0257-4B7E-BA6A-E9E64EF224A8}" destId="{8F3F0FD6-7035-4960-A3AE-ED744EB94358}" srcOrd="1" destOrd="0" presId="urn:microsoft.com/office/officeart/2005/8/layout/orgChart1"/>
    <dgm:cxn modelId="{A16F7CAA-3A43-4B98-B459-209833D377DB}" type="presParOf" srcId="{4D13C899-DC40-4759-8195-90E1EA18A03A}" destId="{7865E8EF-B8A9-4E85-BC0F-5D67D812AAF6}" srcOrd="1" destOrd="0" presId="urn:microsoft.com/office/officeart/2005/8/layout/orgChart1"/>
    <dgm:cxn modelId="{64565222-E223-4E7E-8661-A1FC8D82C2A8}" type="presParOf" srcId="{7865E8EF-B8A9-4E85-BC0F-5D67D812AAF6}" destId="{443BB952-3DA8-4388-8C68-546212DA0393}" srcOrd="0" destOrd="0" presId="urn:microsoft.com/office/officeart/2005/8/layout/orgChart1"/>
    <dgm:cxn modelId="{34E4CA03-7339-4ACC-92B7-F8B5213E16D9}" type="presParOf" srcId="{7865E8EF-B8A9-4E85-BC0F-5D67D812AAF6}" destId="{2AD9906C-1E5A-48BD-9098-C4A30CF2BEBF}" srcOrd="1" destOrd="0" presId="urn:microsoft.com/office/officeart/2005/8/layout/orgChart1"/>
    <dgm:cxn modelId="{AD7343AE-7E21-41BE-AA17-65BE6FD431EF}" type="presParOf" srcId="{2AD9906C-1E5A-48BD-9098-C4A30CF2BEBF}" destId="{1A836344-7BF9-4ABF-8141-B3A95008C3F8}" srcOrd="0" destOrd="0" presId="urn:microsoft.com/office/officeart/2005/8/layout/orgChart1"/>
    <dgm:cxn modelId="{53234C83-1427-4F83-958C-300E1EB87941}" type="presParOf" srcId="{1A836344-7BF9-4ABF-8141-B3A95008C3F8}" destId="{85620303-7623-451E-8549-A0C5B40C299D}" srcOrd="0" destOrd="0" presId="urn:microsoft.com/office/officeart/2005/8/layout/orgChart1"/>
    <dgm:cxn modelId="{320781AE-3E88-455B-8145-F680160556A1}" type="presParOf" srcId="{1A836344-7BF9-4ABF-8141-B3A95008C3F8}" destId="{D28C5303-8A75-482A-B1C7-915E29B7E46A}" srcOrd="1" destOrd="0" presId="urn:microsoft.com/office/officeart/2005/8/layout/orgChart1"/>
    <dgm:cxn modelId="{8776FFCF-9E2C-49A0-84CC-E64A7A0C83E6}" type="presParOf" srcId="{2AD9906C-1E5A-48BD-9098-C4A30CF2BEBF}" destId="{6D1C5B1A-D2F3-4F2A-834B-A9B8F599E780}" srcOrd="1" destOrd="0" presId="urn:microsoft.com/office/officeart/2005/8/layout/orgChart1"/>
    <dgm:cxn modelId="{8CB45A51-EE86-4972-85D1-4CC326E0791C}" type="presParOf" srcId="{2AD9906C-1E5A-48BD-9098-C4A30CF2BEBF}" destId="{E0C72E9F-DAC6-459D-A8BE-C9C28D88AF23}" srcOrd="2" destOrd="0" presId="urn:microsoft.com/office/officeart/2005/8/layout/orgChart1"/>
    <dgm:cxn modelId="{A0059377-3EA2-4B45-A088-7013454CB027}" type="presParOf" srcId="{4D13C899-DC40-4759-8195-90E1EA18A03A}" destId="{F5D69CF5-5FAE-498A-824A-80F347B80983}" srcOrd="2" destOrd="0" presId="urn:microsoft.com/office/officeart/2005/8/layout/orgChart1"/>
    <dgm:cxn modelId="{795566F5-EEFB-4ECE-AD3D-71937B993EF0}" type="presParOf" srcId="{B66D4196-EC4C-4F08-B794-D05E33232537}" destId="{F45EAECC-E79C-42E2-BD4D-CB1A009C44AC}" srcOrd="6" destOrd="0" presId="urn:microsoft.com/office/officeart/2005/8/layout/orgChart1"/>
    <dgm:cxn modelId="{DAFC685A-8636-46CC-A4F8-B6F438D9A074}" type="presParOf" srcId="{B66D4196-EC4C-4F08-B794-D05E33232537}" destId="{5241D6D7-BFF4-4A8B-AC4A-3D62EBF2A03F}" srcOrd="7" destOrd="0" presId="urn:microsoft.com/office/officeart/2005/8/layout/orgChart1"/>
    <dgm:cxn modelId="{AB5B2FEB-B69D-4740-8224-5588C069EE53}" type="presParOf" srcId="{5241D6D7-BFF4-4A8B-AC4A-3D62EBF2A03F}" destId="{FCD92F8D-C235-4F61-AD2C-7BE9ACB6AAEF}" srcOrd="0" destOrd="0" presId="urn:microsoft.com/office/officeart/2005/8/layout/orgChart1"/>
    <dgm:cxn modelId="{3E6816D8-AC8F-4C76-BB59-944DB6B3C6BC}" type="presParOf" srcId="{FCD92F8D-C235-4F61-AD2C-7BE9ACB6AAEF}" destId="{95658CD9-ED5D-42B8-9076-E7DB7D179C27}" srcOrd="0" destOrd="0" presId="urn:microsoft.com/office/officeart/2005/8/layout/orgChart1"/>
    <dgm:cxn modelId="{8403AC16-8710-4A99-889E-D33146839907}" type="presParOf" srcId="{FCD92F8D-C235-4F61-AD2C-7BE9ACB6AAEF}" destId="{4A08062E-0B73-40D6-8522-0BF5C381DB2A}" srcOrd="1" destOrd="0" presId="urn:microsoft.com/office/officeart/2005/8/layout/orgChart1"/>
    <dgm:cxn modelId="{12F36B88-FFBF-470A-A60B-954F8BE7C7B7}" type="presParOf" srcId="{5241D6D7-BFF4-4A8B-AC4A-3D62EBF2A03F}" destId="{C4EFEC41-1B4C-422C-926A-438E6D2F4120}" srcOrd="1" destOrd="0" presId="urn:microsoft.com/office/officeart/2005/8/layout/orgChart1"/>
    <dgm:cxn modelId="{398792A7-04A8-44BC-8AC5-E7B3027AFA99}" type="presParOf" srcId="{C4EFEC41-1B4C-422C-926A-438E6D2F4120}" destId="{151C0FA3-C258-4902-80A6-47809D06B15E}" srcOrd="0" destOrd="0" presId="urn:microsoft.com/office/officeart/2005/8/layout/orgChart1"/>
    <dgm:cxn modelId="{959EF0E3-32E4-42DE-B594-FCED61327F69}" type="presParOf" srcId="{C4EFEC41-1B4C-422C-926A-438E6D2F4120}" destId="{302BA6CD-B3A5-4F80-889F-8C1427985E31}" srcOrd="1" destOrd="0" presId="urn:microsoft.com/office/officeart/2005/8/layout/orgChart1"/>
    <dgm:cxn modelId="{7480858B-CB64-4F49-AA21-7B73AACD7810}" type="presParOf" srcId="{302BA6CD-B3A5-4F80-889F-8C1427985E31}" destId="{4A669E43-75CF-4AE8-AB5D-07019DD4FD73}" srcOrd="0" destOrd="0" presId="urn:microsoft.com/office/officeart/2005/8/layout/orgChart1"/>
    <dgm:cxn modelId="{834F513C-C074-4467-9757-4678D34AAF51}" type="presParOf" srcId="{4A669E43-75CF-4AE8-AB5D-07019DD4FD73}" destId="{E2E43D19-4734-4484-B006-1240DA3573CD}" srcOrd="0" destOrd="0" presId="urn:microsoft.com/office/officeart/2005/8/layout/orgChart1"/>
    <dgm:cxn modelId="{C92A69B5-925A-4F1D-B7E9-0B5594718353}" type="presParOf" srcId="{4A669E43-75CF-4AE8-AB5D-07019DD4FD73}" destId="{C0FCCEB2-CA08-4FC6-96AA-4DF491F0BFB8}" srcOrd="1" destOrd="0" presId="urn:microsoft.com/office/officeart/2005/8/layout/orgChart1"/>
    <dgm:cxn modelId="{C8F91BD2-9A7C-4D08-9310-4F7E07EFC632}" type="presParOf" srcId="{302BA6CD-B3A5-4F80-889F-8C1427985E31}" destId="{64B42B6A-74BF-4680-BD36-2673C1A3B568}" srcOrd="1" destOrd="0" presId="urn:microsoft.com/office/officeart/2005/8/layout/orgChart1"/>
    <dgm:cxn modelId="{DB34F1B8-7404-468D-8D7C-3176FD2A700A}" type="presParOf" srcId="{302BA6CD-B3A5-4F80-889F-8C1427985E31}" destId="{21D6BD7F-7B29-49B4-94E6-144CEE7BABC7}" srcOrd="2" destOrd="0" presId="urn:microsoft.com/office/officeart/2005/8/layout/orgChart1"/>
    <dgm:cxn modelId="{DC326373-0730-4CF2-87E6-C304849010FB}" type="presParOf" srcId="{5241D6D7-BFF4-4A8B-AC4A-3D62EBF2A03F}" destId="{36414C50-4B4B-4EB3-8021-90E1B49CA5D9}" srcOrd="2" destOrd="0" presId="urn:microsoft.com/office/officeart/2005/8/layout/orgChart1"/>
    <dgm:cxn modelId="{B9C17D4D-FC39-4E2E-B96C-E9D6EA6385D9}" type="presParOf" srcId="{B66D4196-EC4C-4F08-B794-D05E33232537}" destId="{45401532-A387-478E-9756-D6BC93627E12}" srcOrd="8" destOrd="0" presId="urn:microsoft.com/office/officeart/2005/8/layout/orgChart1"/>
    <dgm:cxn modelId="{A897DDB0-EC5E-4E67-8AEF-CE42FD8E9B79}" type="presParOf" srcId="{B66D4196-EC4C-4F08-B794-D05E33232537}" destId="{CD2DC068-6628-46F3-9590-53FE0D969DCE}" srcOrd="9" destOrd="0" presId="urn:microsoft.com/office/officeart/2005/8/layout/orgChart1"/>
    <dgm:cxn modelId="{259EC89F-4DAF-48E1-96C1-EBA8AC2353AE}" type="presParOf" srcId="{CD2DC068-6628-46F3-9590-53FE0D969DCE}" destId="{FEF5A639-490D-4BA2-9F28-9DAC17ED1ACB}" srcOrd="0" destOrd="0" presId="urn:microsoft.com/office/officeart/2005/8/layout/orgChart1"/>
    <dgm:cxn modelId="{81F1FF4C-F84E-4A0F-B3CF-197053B6609E}" type="presParOf" srcId="{FEF5A639-490D-4BA2-9F28-9DAC17ED1ACB}" destId="{F460161A-D643-492A-AE32-D28E7FCB8F04}" srcOrd="0" destOrd="0" presId="urn:microsoft.com/office/officeart/2005/8/layout/orgChart1"/>
    <dgm:cxn modelId="{0C665481-DF58-47FF-9C97-A757D21C1E29}" type="presParOf" srcId="{FEF5A639-490D-4BA2-9F28-9DAC17ED1ACB}" destId="{56980216-1528-42DC-8A70-9D648924A500}" srcOrd="1" destOrd="0" presId="urn:microsoft.com/office/officeart/2005/8/layout/orgChart1"/>
    <dgm:cxn modelId="{D9599BCF-2305-4D70-A1AE-79A1FDBD8E3E}" type="presParOf" srcId="{CD2DC068-6628-46F3-9590-53FE0D969DCE}" destId="{76285406-3710-4B8C-B234-AB19E57F73B1}" srcOrd="1" destOrd="0" presId="urn:microsoft.com/office/officeart/2005/8/layout/orgChart1"/>
    <dgm:cxn modelId="{C7FCCC62-5806-4236-BE98-B7D94BA0DF2C}" type="presParOf" srcId="{76285406-3710-4B8C-B234-AB19E57F73B1}" destId="{112201F1-C757-4C65-8F8E-4543E47AE6C9}" srcOrd="0" destOrd="0" presId="urn:microsoft.com/office/officeart/2005/8/layout/orgChart1"/>
    <dgm:cxn modelId="{2D9E9AF2-971B-4E31-8F00-F9B512884FB1}" type="presParOf" srcId="{76285406-3710-4B8C-B234-AB19E57F73B1}" destId="{F20249AB-7267-4143-95FD-FD45654DAA5C}" srcOrd="1" destOrd="0" presId="urn:microsoft.com/office/officeart/2005/8/layout/orgChart1"/>
    <dgm:cxn modelId="{5D6B5D53-4D1D-45A3-A697-5CDB7991C250}" type="presParOf" srcId="{F20249AB-7267-4143-95FD-FD45654DAA5C}" destId="{70F67169-6092-4152-879D-CBFFB3CF0CEB}" srcOrd="0" destOrd="0" presId="urn:microsoft.com/office/officeart/2005/8/layout/orgChart1"/>
    <dgm:cxn modelId="{A0FFB376-D48B-40CC-9753-5DB5BDC70E6A}" type="presParOf" srcId="{70F67169-6092-4152-879D-CBFFB3CF0CEB}" destId="{CF6E9D38-300C-42CB-8533-2789F49D01D9}" srcOrd="0" destOrd="0" presId="urn:microsoft.com/office/officeart/2005/8/layout/orgChart1"/>
    <dgm:cxn modelId="{DD05C0FF-CF2A-4688-8E1C-FFF34EDBDC28}" type="presParOf" srcId="{70F67169-6092-4152-879D-CBFFB3CF0CEB}" destId="{FBA24D0D-3E7A-4E9F-9E84-8819F5602EBA}" srcOrd="1" destOrd="0" presId="urn:microsoft.com/office/officeart/2005/8/layout/orgChart1"/>
    <dgm:cxn modelId="{FB1521C4-FA9F-408F-9D7B-E7C9F8935580}" type="presParOf" srcId="{F20249AB-7267-4143-95FD-FD45654DAA5C}" destId="{73564194-4667-486A-890D-CAB8B6852F9F}" srcOrd="1" destOrd="0" presId="urn:microsoft.com/office/officeart/2005/8/layout/orgChart1"/>
    <dgm:cxn modelId="{862C8EC2-F3DA-47B6-A512-099C23AAE5A4}" type="presParOf" srcId="{F20249AB-7267-4143-95FD-FD45654DAA5C}" destId="{77CEC11C-520A-4550-A097-21795D112372}" srcOrd="2" destOrd="0" presId="urn:microsoft.com/office/officeart/2005/8/layout/orgChart1"/>
    <dgm:cxn modelId="{F2A2F213-620A-4E81-ACF1-022C9D72EDC7}" type="presParOf" srcId="{76285406-3710-4B8C-B234-AB19E57F73B1}" destId="{DF1597AA-5653-444E-A56D-656A5977D581}" srcOrd="2" destOrd="0" presId="urn:microsoft.com/office/officeart/2005/8/layout/orgChart1"/>
    <dgm:cxn modelId="{BBBDB998-B2AA-4990-847C-A0D0752F41DA}" type="presParOf" srcId="{76285406-3710-4B8C-B234-AB19E57F73B1}" destId="{3F5A74A7-6967-4D1D-A4FE-2EDE9F56B411}" srcOrd="3" destOrd="0" presId="urn:microsoft.com/office/officeart/2005/8/layout/orgChart1"/>
    <dgm:cxn modelId="{D142800A-8AE8-4F3A-A796-A7F8F349C8AD}" type="presParOf" srcId="{3F5A74A7-6967-4D1D-A4FE-2EDE9F56B411}" destId="{C44F00B8-6245-4035-9E1D-11B1707435AC}" srcOrd="0" destOrd="0" presId="urn:microsoft.com/office/officeart/2005/8/layout/orgChart1"/>
    <dgm:cxn modelId="{CA1E075C-6270-4B46-836F-95173318A4CF}" type="presParOf" srcId="{C44F00B8-6245-4035-9E1D-11B1707435AC}" destId="{E6F416E7-57A3-4E06-AF1C-FCF19843CF72}" srcOrd="0" destOrd="0" presId="urn:microsoft.com/office/officeart/2005/8/layout/orgChart1"/>
    <dgm:cxn modelId="{89AD8E4D-9CD9-41E2-BAC0-B2BB55EDCE36}" type="presParOf" srcId="{C44F00B8-6245-4035-9E1D-11B1707435AC}" destId="{BD655B8B-B8B3-4B31-A540-3218192451B5}" srcOrd="1" destOrd="0" presId="urn:microsoft.com/office/officeart/2005/8/layout/orgChart1"/>
    <dgm:cxn modelId="{D342D0CF-709E-4340-9119-6AB4BF14EC7C}" type="presParOf" srcId="{3F5A74A7-6967-4D1D-A4FE-2EDE9F56B411}" destId="{E4614E75-E0D4-4BEE-A808-994E4ECA2A50}" srcOrd="1" destOrd="0" presId="urn:microsoft.com/office/officeart/2005/8/layout/orgChart1"/>
    <dgm:cxn modelId="{F84A2DE6-EC47-486C-AFCC-3B22C991F32F}" type="presParOf" srcId="{3F5A74A7-6967-4D1D-A4FE-2EDE9F56B411}" destId="{047B8FCC-38B6-4BFA-AF9E-1DCC7BDA568C}" srcOrd="2" destOrd="0" presId="urn:microsoft.com/office/officeart/2005/8/layout/orgChart1"/>
    <dgm:cxn modelId="{D8BEE5CF-AB09-45A3-AC8F-C2557CBDE436}" type="presParOf" srcId="{76285406-3710-4B8C-B234-AB19E57F73B1}" destId="{9184C782-115A-415C-B89F-AC098F9D37C6}" srcOrd="4" destOrd="0" presId="urn:microsoft.com/office/officeart/2005/8/layout/orgChart1"/>
    <dgm:cxn modelId="{BD4AC2EE-FFCF-4566-BB6F-B7E0637D314A}" type="presParOf" srcId="{76285406-3710-4B8C-B234-AB19E57F73B1}" destId="{6D6E18D5-FF01-45AA-9268-F40094B37B73}" srcOrd="5" destOrd="0" presId="urn:microsoft.com/office/officeart/2005/8/layout/orgChart1"/>
    <dgm:cxn modelId="{2D1D3E1F-0576-432D-AA9D-7D352C07EAE5}" type="presParOf" srcId="{6D6E18D5-FF01-45AA-9268-F40094B37B73}" destId="{FDA2EB09-9F3F-4D58-89BF-703E98D9340E}" srcOrd="0" destOrd="0" presId="urn:microsoft.com/office/officeart/2005/8/layout/orgChart1"/>
    <dgm:cxn modelId="{71B136CC-99FE-4C07-A11D-9B8F360D8AE8}" type="presParOf" srcId="{FDA2EB09-9F3F-4D58-89BF-703E98D9340E}" destId="{DA554521-7A1B-4EF6-A83F-E94AAF44B40D}" srcOrd="0" destOrd="0" presId="urn:microsoft.com/office/officeart/2005/8/layout/orgChart1"/>
    <dgm:cxn modelId="{7CED44D2-051F-48FA-B25C-FED0FA10059E}" type="presParOf" srcId="{FDA2EB09-9F3F-4D58-89BF-703E98D9340E}" destId="{6902BC80-5AB8-4F21-9802-CEA5796491C8}" srcOrd="1" destOrd="0" presId="urn:microsoft.com/office/officeart/2005/8/layout/orgChart1"/>
    <dgm:cxn modelId="{980F231C-0135-4CE3-8C5A-CB113CE470EE}" type="presParOf" srcId="{6D6E18D5-FF01-45AA-9268-F40094B37B73}" destId="{0D0F4C04-BB70-4196-B083-FAFC692908F5}" srcOrd="1" destOrd="0" presId="urn:microsoft.com/office/officeart/2005/8/layout/orgChart1"/>
    <dgm:cxn modelId="{060563FE-842B-4841-BCD9-6312F596905E}" type="presParOf" srcId="{6D6E18D5-FF01-45AA-9268-F40094B37B73}" destId="{C1602BFD-5D46-4EC0-B463-19E95978477A}" srcOrd="2" destOrd="0" presId="urn:microsoft.com/office/officeart/2005/8/layout/orgChart1"/>
    <dgm:cxn modelId="{3AB32FDC-6998-4906-B50C-22B447A332BE}" type="presParOf" srcId="{76285406-3710-4B8C-B234-AB19E57F73B1}" destId="{FE1A9A1C-94A8-4830-8658-3C20E1BDF7D4}" srcOrd="6" destOrd="0" presId="urn:microsoft.com/office/officeart/2005/8/layout/orgChart1"/>
    <dgm:cxn modelId="{B9FB3E50-C8F0-42B6-978F-AFDC1FF9D7DF}" type="presParOf" srcId="{76285406-3710-4B8C-B234-AB19E57F73B1}" destId="{A833AE74-6A59-4A02-917E-132B25C69805}" srcOrd="7" destOrd="0" presId="urn:microsoft.com/office/officeart/2005/8/layout/orgChart1"/>
    <dgm:cxn modelId="{D032DA97-1213-4310-A2F2-42110180C668}" type="presParOf" srcId="{A833AE74-6A59-4A02-917E-132B25C69805}" destId="{B6385557-B6A2-4307-9257-8475E9DEAD1E}" srcOrd="0" destOrd="0" presId="urn:microsoft.com/office/officeart/2005/8/layout/orgChart1"/>
    <dgm:cxn modelId="{5913DCA3-F968-4222-B3BF-424BB41BAA50}" type="presParOf" srcId="{B6385557-B6A2-4307-9257-8475E9DEAD1E}" destId="{07B5D532-ABC4-4391-8431-B00357966539}" srcOrd="0" destOrd="0" presId="urn:microsoft.com/office/officeart/2005/8/layout/orgChart1"/>
    <dgm:cxn modelId="{C75692D7-8E5B-42C6-BBCD-3547B25CBAF4}" type="presParOf" srcId="{B6385557-B6A2-4307-9257-8475E9DEAD1E}" destId="{0A03A18E-C2C3-41B6-9A24-38FD47A45B33}" srcOrd="1" destOrd="0" presId="urn:microsoft.com/office/officeart/2005/8/layout/orgChart1"/>
    <dgm:cxn modelId="{DC587361-0670-4123-8F85-04162A3A2836}" type="presParOf" srcId="{A833AE74-6A59-4A02-917E-132B25C69805}" destId="{CFB38B0C-E7FD-4F7D-8D9E-F4886F1CBBD5}" srcOrd="1" destOrd="0" presId="urn:microsoft.com/office/officeart/2005/8/layout/orgChart1"/>
    <dgm:cxn modelId="{1743B4E8-B702-434B-A38B-355B1E2D519B}" type="presParOf" srcId="{A833AE74-6A59-4A02-917E-132B25C69805}" destId="{14A64639-4A20-4955-A1EC-B617F3B6AC28}" srcOrd="2" destOrd="0" presId="urn:microsoft.com/office/officeart/2005/8/layout/orgChart1"/>
    <dgm:cxn modelId="{E3216E60-7175-4E31-91DE-A2D655DD640D}" type="presParOf" srcId="{76285406-3710-4B8C-B234-AB19E57F73B1}" destId="{37DCB38B-41AE-45CA-BFCE-B6C2D6762B7F}" srcOrd="8" destOrd="0" presId="urn:microsoft.com/office/officeart/2005/8/layout/orgChart1"/>
    <dgm:cxn modelId="{65E4EF44-DB4C-4F91-B533-44245B13115B}" type="presParOf" srcId="{76285406-3710-4B8C-B234-AB19E57F73B1}" destId="{9DC16AF8-ADFD-49FE-B526-32A1C14ADDCF}" srcOrd="9" destOrd="0" presId="urn:microsoft.com/office/officeart/2005/8/layout/orgChart1"/>
    <dgm:cxn modelId="{89859E6A-2478-400F-BFEE-27F988D7F666}" type="presParOf" srcId="{9DC16AF8-ADFD-49FE-B526-32A1C14ADDCF}" destId="{C5D8AA8C-D9AD-4893-8048-26CB27FB5147}" srcOrd="0" destOrd="0" presId="urn:microsoft.com/office/officeart/2005/8/layout/orgChart1"/>
    <dgm:cxn modelId="{6379073C-CBA8-4966-9374-FC308EF56752}" type="presParOf" srcId="{C5D8AA8C-D9AD-4893-8048-26CB27FB5147}" destId="{2DE2CB8C-663D-455B-B73C-123B4ABD8C9D}" srcOrd="0" destOrd="0" presId="urn:microsoft.com/office/officeart/2005/8/layout/orgChart1"/>
    <dgm:cxn modelId="{5CA520BA-6625-4D61-BF9D-A8929959E7FE}" type="presParOf" srcId="{C5D8AA8C-D9AD-4893-8048-26CB27FB5147}" destId="{88061026-4D13-4ECF-B079-60721CE76049}" srcOrd="1" destOrd="0" presId="urn:microsoft.com/office/officeart/2005/8/layout/orgChart1"/>
    <dgm:cxn modelId="{2CF5489B-563D-4F3B-8E14-5FD27EE8F2BD}" type="presParOf" srcId="{9DC16AF8-ADFD-49FE-B526-32A1C14ADDCF}" destId="{31B912B8-1F1B-43F1-A018-D7A0A5D5EE8D}" srcOrd="1" destOrd="0" presId="urn:microsoft.com/office/officeart/2005/8/layout/orgChart1"/>
    <dgm:cxn modelId="{8B9CCB6D-A452-4254-AF2D-5AC99B2C159C}" type="presParOf" srcId="{9DC16AF8-ADFD-49FE-B526-32A1C14ADDCF}" destId="{92E88A7C-4546-46F4-8942-948649B520DD}" srcOrd="2" destOrd="0" presId="urn:microsoft.com/office/officeart/2005/8/layout/orgChart1"/>
    <dgm:cxn modelId="{A52DC4AA-EE9B-4F41-A1B5-1897BD091D22}" type="presParOf" srcId="{CD2DC068-6628-46F3-9590-53FE0D969DCE}" destId="{1CEED850-8E8E-4E40-BC09-CCBE835A30DC}" srcOrd="2" destOrd="0" presId="urn:microsoft.com/office/officeart/2005/8/layout/orgChart1"/>
    <dgm:cxn modelId="{B8F79F9C-800B-44E2-AC3E-3513EE0D98ED}" type="presParOf" srcId="{B66D4196-EC4C-4F08-B794-D05E33232537}" destId="{EFCFD352-8661-423F-AFA8-22E60052F6A6}" srcOrd="10" destOrd="0" presId="urn:microsoft.com/office/officeart/2005/8/layout/orgChart1"/>
    <dgm:cxn modelId="{708F8726-D518-455D-BC5F-C1D1575B1623}" type="presParOf" srcId="{B66D4196-EC4C-4F08-B794-D05E33232537}" destId="{7AAE9D17-0ED6-4334-AA1D-96137C9B7B71}" srcOrd="11" destOrd="0" presId="urn:microsoft.com/office/officeart/2005/8/layout/orgChart1"/>
    <dgm:cxn modelId="{38D5E465-0B01-4E3B-AAF5-DEA7BBC97116}" type="presParOf" srcId="{7AAE9D17-0ED6-4334-AA1D-96137C9B7B71}" destId="{2AAE046A-4F87-4ECE-AFB0-996DB769AACE}" srcOrd="0" destOrd="0" presId="urn:microsoft.com/office/officeart/2005/8/layout/orgChart1"/>
    <dgm:cxn modelId="{4558619E-21B1-4581-9B27-3457071BCA88}" type="presParOf" srcId="{2AAE046A-4F87-4ECE-AFB0-996DB769AACE}" destId="{DA213023-C977-4532-A863-CC990110B597}" srcOrd="0" destOrd="0" presId="urn:microsoft.com/office/officeart/2005/8/layout/orgChart1"/>
    <dgm:cxn modelId="{59C17E1C-74E1-4461-A527-7D423C76FFE8}" type="presParOf" srcId="{2AAE046A-4F87-4ECE-AFB0-996DB769AACE}" destId="{AB51BEDC-9BBC-448B-A627-440B461FC849}" srcOrd="1" destOrd="0" presId="urn:microsoft.com/office/officeart/2005/8/layout/orgChart1"/>
    <dgm:cxn modelId="{B9A67999-97E0-4894-9209-0383E8058B65}" type="presParOf" srcId="{7AAE9D17-0ED6-4334-AA1D-96137C9B7B71}" destId="{CF0649B4-45FD-4352-9B6D-A92A72A64B82}" srcOrd="1" destOrd="0" presId="urn:microsoft.com/office/officeart/2005/8/layout/orgChart1"/>
    <dgm:cxn modelId="{F045800D-6E32-4289-A612-F0E78CD24BED}" type="presParOf" srcId="{CF0649B4-45FD-4352-9B6D-A92A72A64B82}" destId="{C2BC10AC-910A-4692-8D35-7C17C02120EB}" srcOrd="0" destOrd="0" presId="urn:microsoft.com/office/officeart/2005/8/layout/orgChart1"/>
    <dgm:cxn modelId="{B65D8202-4C33-4249-BF25-AD88D4EE6DF9}" type="presParOf" srcId="{CF0649B4-45FD-4352-9B6D-A92A72A64B82}" destId="{8A03093F-1EC5-4A93-AA49-7F0CCD9B9D41}" srcOrd="1" destOrd="0" presId="urn:microsoft.com/office/officeart/2005/8/layout/orgChart1"/>
    <dgm:cxn modelId="{A9A6598A-C98E-46E2-B168-C4CE3FA34415}" type="presParOf" srcId="{8A03093F-1EC5-4A93-AA49-7F0CCD9B9D41}" destId="{4A3A92E6-F12E-4BEB-8973-0504F77A9796}" srcOrd="0" destOrd="0" presId="urn:microsoft.com/office/officeart/2005/8/layout/orgChart1"/>
    <dgm:cxn modelId="{2B47BAD1-5BC5-4924-BC11-DA43AFFE0FDE}" type="presParOf" srcId="{4A3A92E6-F12E-4BEB-8973-0504F77A9796}" destId="{4B9DEC26-122B-4B32-B57E-2B655C3590FE}" srcOrd="0" destOrd="0" presId="urn:microsoft.com/office/officeart/2005/8/layout/orgChart1"/>
    <dgm:cxn modelId="{B262D10D-BE0D-437C-A7F5-D7D48356D3FB}" type="presParOf" srcId="{4A3A92E6-F12E-4BEB-8973-0504F77A9796}" destId="{E64140BD-CFA9-43DD-ACCA-479D9554CD5C}" srcOrd="1" destOrd="0" presId="urn:microsoft.com/office/officeart/2005/8/layout/orgChart1"/>
    <dgm:cxn modelId="{CC9498CC-2821-4112-AB2A-472A7432A004}" type="presParOf" srcId="{8A03093F-1EC5-4A93-AA49-7F0CCD9B9D41}" destId="{F4667C75-E751-49ED-86D0-A7737681E3E9}" srcOrd="1" destOrd="0" presId="urn:microsoft.com/office/officeart/2005/8/layout/orgChart1"/>
    <dgm:cxn modelId="{8011CE18-5D85-4BEA-9D8D-50C15AB824B6}" type="presParOf" srcId="{8A03093F-1EC5-4A93-AA49-7F0CCD9B9D41}" destId="{D55F4B63-AAE5-4D3D-AA37-646A29205FE3}" srcOrd="2" destOrd="0" presId="urn:microsoft.com/office/officeart/2005/8/layout/orgChart1"/>
    <dgm:cxn modelId="{E57DF998-459E-4E06-8C22-40249FAEB729}" type="presParOf" srcId="{7AAE9D17-0ED6-4334-AA1D-96137C9B7B71}" destId="{682CF517-3EA6-49B1-BD4E-22E9035D368C}" srcOrd="2" destOrd="0" presId="urn:microsoft.com/office/officeart/2005/8/layout/orgChart1"/>
    <dgm:cxn modelId="{40CABABA-44E3-489F-A718-EAD32D6F79DF}" type="presParOf" srcId="{B66D4196-EC4C-4F08-B794-D05E33232537}" destId="{BF66F49D-09E3-465E-87BB-A408807DBD31}" srcOrd="12" destOrd="0" presId="urn:microsoft.com/office/officeart/2005/8/layout/orgChart1"/>
    <dgm:cxn modelId="{90DA8560-440B-4B08-B75F-5B1E050C0664}" type="presParOf" srcId="{B66D4196-EC4C-4F08-B794-D05E33232537}" destId="{078CF04D-6978-4E2A-9D44-6E73353AC331}" srcOrd="13" destOrd="0" presId="urn:microsoft.com/office/officeart/2005/8/layout/orgChart1"/>
    <dgm:cxn modelId="{EE549241-8213-404A-ACAE-1C8ACB2AEDA1}" type="presParOf" srcId="{078CF04D-6978-4E2A-9D44-6E73353AC331}" destId="{76FFD906-32AA-4AA4-9144-EAA56AF40BED}" srcOrd="0" destOrd="0" presId="urn:microsoft.com/office/officeart/2005/8/layout/orgChart1"/>
    <dgm:cxn modelId="{83FBBE81-8F1E-4963-BCC2-E32EBBD760C4}" type="presParOf" srcId="{76FFD906-32AA-4AA4-9144-EAA56AF40BED}" destId="{75AC8195-0604-4078-9489-F8EF58740401}" srcOrd="0" destOrd="0" presId="urn:microsoft.com/office/officeart/2005/8/layout/orgChart1"/>
    <dgm:cxn modelId="{077F75E0-7D3B-4059-94BF-D06268614CEC}" type="presParOf" srcId="{76FFD906-32AA-4AA4-9144-EAA56AF40BED}" destId="{F4647866-DCD2-4499-933A-99F0711D150A}" srcOrd="1" destOrd="0" presId="urn:microsoft.com/office/officeart/2005/8/layout/orgChart1"/>
    <dgm:cxn modelId="{011A2867-2082-44B0-AD45-96B92D081479}" type="presParOf" srcId="{078CF04D-6978-4E2A-9D44-6E73353AC331}" destId="{E7067402-3108-407F-ADC6-2FA86A13F0A3}" srcOrd="1" destOrd="0" presId="urn:microsoft.com/office/officeart/2005/8/layout/orgChart1"/>
    <dgm:cxn modelId="{7AABAD41-4C69-497F-9534-87BDEFB375F1}" type="presParOf" srcId="{078CF04D-6978-4E2A-9D44-6E73353AC331}" destId="{4675ACA3-90B6-4241-ADE0-CFECB3DBCE22}" srcOrd="2" destOrd="0" presId="urn:microsoft.com/office/officeart/2005/8/layout/orgChart1"/>
    <dgm:cxn modelId="{B92D3324-78FB-432B-B253-03ADB01ACCB1}" type="presParOf" srcId="{B66D4196-EC4C-4F08-B794-D05E33232537}" destId="{03D345FF-D2DF-44FD-B03B-46887EBC0A09}" srcOrd="14" destOrd="0" presId="urn:microsoft.com/office/officeart/2005/8/layout/orgChart1"/>
    <dgm:cxn modelId="{746A77AC-058E-451E-87E0-7F129280F1AD}" type="presParOf" srcId="{B66D4196-EC4C-4F08-B794-D05E33232537}" destId="{4FB8BA11-91A5-49A5-A498-FC5D4E318EF6}" srcOrd="15" destOrd="0" presId="urn:microsoft.com/office/officeart/2005/8/layout/orgChart1"/>
    <dgm:cxn modelId="{AC3B5247-3104-4580-BEFB-F90B3A3DD52A}" type="presParOf" srcId="{4FB8BA11-91A5-49A5-A498-FC5D4E318EF6}" destId="{4490A49C-9D78-48A1-9DB9-EBCD0084C4DD}" srcOrd="0" destOrd="0" presId="urn:microsoft.com/office/officeart/2005/8/layout/orgChart1"/>
    <dgm:cxn modelId="{D2EE97B4-FDE8-4BCE-88F9-E5E5F1C92ED7}" type="presParOf" srcId="{4490A49C-9D78-48A1-9DB9-EBCD0084C4DD}" destId="{AB04C5B4-5D30-4900-8454-ECDA98CA0970}" srcOrd="0" destOrd="0" presId="urn:microsoft.com/office/officeart/2005/8/layout/orgChart1"/>
    <dgm:cxn modelId="{248496ED-85DA-4C00-BBC1-1E8F7A65D67E}" type="presParOf" srcId="{4490A49C-9D78-48A1-9DB9-EBCD0084C4DD}" destId="{37A24116-55CA-420F-A383-9AB54E10CA62}" srcOrd="1" destOrd="0" presId="urn:microsoft.com/office/officeart/2005/8/layout/orgChart1"/>
    <dgm:cxn modelId="{1113880A-2860-45EF-9B0B-D2BC96E36224}" type="presParOf" srcId="{4FB8BA11-91A5-49A5-A498-FC5D4E318EF6}" destId="{3C9354A4-B0CD-41EB-A7A5-0F8860BD6F03}" srcOrd="1" destOrd="0" presId="urn:microsoft.com/office/officeart/2005/8/layout/orgChart1"/>
    <dgm:cxn modelId="{D20F79DC-FAC6-42AF-9DC0-3741686A514D}" type="presParOf" srcId="{4FB8BA11-91A5-49A5-A498-FC5D4E318EF6}" destId="{15AE6CF1-5C95-4F45-A84F-060C110CD728}" srcOrd="2" destOrd="0" presId="urn:microsoft.com/office/officeart/2005/8/layout/orgChart1"/>
    <dgm:cxn modelId="{FAEBBC0B-5EA9-46CB-B55E-2355DBB20A36}" type="presParOf" srcId="{B66D4196-EC4C-4F08-B794-D05E33232537}" destId="{A65B6D7D-A0EC-4185-8D78-6CBD03FE75D8}" srcOrd="16" destOrd="0" presId="urn:microsoft.com/office/officeart/2005/8/layout/orgChart1"/>
    <dgm:cxn modelId="{F82F525C-2EF9-46E6-B8D6-5E3641FC6DA0}" type="presParOf" srcId="{B66D4196-EC4C-4F08-B794-D05E33232537}" destId="{70A5ACDC-7B7B-4ABD-BBD5-0B4F98505787}" srcOrd="17" destOrd="0" presId="urn:microsoft.com/office/officeart/2005/8/layout/orgChart1"/>
    <dgm:cxn modelId="{75283592-E60F-4147-B3AE-D7FF866CB7A2}" type="presParOf" srcId="{70A5ACDC-7B7B-4ABD-BBD5-0B4F98505787}" destId="{D3F31DCA-B5CB-4D4F-B7BA-0A9EBD8EBD14}" srcOrd="0" destOrd="0" presId="urn:microsoft.com/office/officeart/2005/8/layout/orgChart1"/>
    <dgm:cxn modelId="{8211AFF8-7EFA-4A8E-8BA7-B0E960550250}" type="presParOf" srcId="{D3F31DCA-B5CB-4D4F-B7BA-0A9EBD8EBD14}" destId="{95E1BC28-65FF-4C3D-B52B-96E5DC1A17BB}" srcOrd="0" destOrd="0" presId="urn:microsoft.com/office/officeart/2005/8/layout/orgChart1"/>
    <dgm:cxn modelId="{3114DA11-B7D3-4C2D-93F3-9460976C2F1C}" type="presParOf" srcId="{D3F31DCA-B5CB-4D4F-B7BA-0A9EBD8EBD14}" destId="{9C6D1F7F-5411-4D0E-8301-253FB5A4544D}" srcOrd="1" destOrd="0" presId="urn:microsoft.com/office/officeart/2005/8/layout/orgChart1"/>
    <dgm:cxn modelId="{C5CA4245-8893-4041-9804-F687BD582D73}" type="presParOf" srcId="{70A5ACDC-7B7B-4ABD-BBD5-0B4F98505787}" destId="{72E68831-8C99-4774-B3D0-FB499FCEBF98}" srcOrd="1" destOrd="0" presId="urn:microsoft.com/office/officeart/2005/8/layout/orgChart1"/>
    <dgm:cxn modelId="{095B24CD-2377-4B72-B466-8561D585BDD8}" type="presParOf" srcId="{72E68831-8C99-4774-B3D0-FB499FCEBF98}" destId="{43C674F7-4123-4C47-8ECA-56E3B1B305F5}" srcOrd="0" destOrd="0" presId="urn:microsoft.com/office/officeart/2005/8/layout/orgChart1"/>
    <dgm:cxn modelId="{F732E5BA-858A-4321-BF1E-9C97FF423748}" type="presParOf" srcId="{72E68831-8C99-4774-B3D0-FB499FCEBF98}" destId="{94CA14E8-9AD2-4B4E-9BB8-251E25597D0A}" srcOrd="1" destOrd="0" presId="urn:microsoft.com/office/officeart/2005/8/layout/orgChart1"/>
    <dgm:cxn modelId="{14F8045A-D6D6-495C-8250-943E6E770DD2}" type="presParOf" srcId="{94CA14E8-9AD2-4B4E-9BB8-251E25597D0A}" destId="{101A460A-5B30-4E0B-80DE-D8FCB45C3A4A}" srcOrd="0" destOrd="0" presId="urn:microsoft.com/office/officeart/2005/8/layout/orgChart1"/>
    <dgm:cxn modelId="{06A6D9B6-D3CD-4870-B10C-E024DB2E1B76}" type="presParOf" srcId="{101A460A-5B30-4E0B-80DE-D8FCB45C3A4A}" destId="{51865A85-B018-42D6-98A8-35750923A928}" srcOrd="0" destOrd="0" presId="urn:microsoft.com/office/officeart/2005/8/layout/orgChart1"/>
    <dgm:cxn modelId="{900C0EFD-D596-4D6B-8732-2A4CD74B810E}" type="presParOf" srcId="{101A460A-5B30-4E0B-80DE-D8FCB45C3A4A}" destId="{047FBD83-6BDD-43BA-8E39-A76F1EAEE99B}" srcOrd="1" destOrd="0" presId="urn:microsoft.com/office/officeart/2005/8/layout/orgChart1"/>
    <dgm:cxn modelId="{EB97B593-9E46-45EC-81B6-EC696D3E404A}" type="presParOf" srcId="{94CA14E8-9AD2-4B4E-9BB8-251E25597D0A}" destId="{CFBDC413-E96F-4FCA-A451-13F62622EA7D}" srcOrd="1" destOrd="0" presId="urn:microsoft.com/office/officeart/2005/8/layout/orgChart1"/>
    <dgm:cxn modelId="{6DF02D72-1D9D-43AD-A8E1-056695A53EA1}" type="presParOf" srcId="{94CA14E8-9AD2-4B4E-9BB8-251E25597D0A}" destId="{3A144613-04B9-4265-BBE0-5A90FC625F05}" srcOrd="2" destOrd="0" presId="urn:microsoft.com/office/officeart/2005/8/layout/orgChart1"/>
    <dgm:cxn modelId="{DD0FB675-D171-4524-92B3-784AB1C8F5B7}" type="presParOf" srcId="{70A5ACDC-7B7B-4ABD-BBD5-0B4F98505787}" destId="{D620F96B-9EA8-4402-99E7-45D253A138A2}" srcOrd="2" destOrd="0" presId="urn:microsoft.com/office/officeart/2005/8/layout/orgChart1"/>
    <dgm:cxn modelId="{6A80B254-71A2-4AC9-AAA2-E63BDD4A29DA}" type="presParOf" srcId="{B66D4196-EC4C-4F08-B794-D05E33232537}" destId="{D3B9E782-ADEC-44BA-87D6-CDFCCEA2CEC6}" srcOrd="18" destOrd="0" presId="urn:microsoft.com/office/officeart/2005/8/layout/orgChart1"/>
    <dgm:cxn modelId="{5BE0FFFF-5EFB-405C-882B-478940FBB245}" type="presParOf" srcId="{B66D4196-EC4C-4F08-B794-D05E33232537}" destId="{EEF3B5CB-E3A9-4620-91CB-3AD704976E83}" srcOrd="19" destOrd="0" presId="urn:microsoft.com/office/officeart/2005/8/layout/orgChart1"/>
    <dgm:cxn modelId="{B9BE588A-B69A-4DDA-895D-7573BC906966}" type="presParOf" srcId="{EEF3B5CB-E3A9-4620-91CB-3AD704976E83}" destId="{1DBB5057-3F88-48C8-ACB9-D6D88FBA3D50}" srcOrd="0" destOrd="0" presId="urn:microsoft.com/office/officeart/2005/8/layout/orgChart1"/>
    <dgm:cxn modelId="{543310E2-93CB-4DCF-B025-9ED0B171A3AF}" type="presParOf" srcId="{1DBB5057-3F88-48C8-ACB9-D6D88FBA3D50}" destId="{A5408AFD-EF14-4D51-8862-CBF2A5625ACD}" srcOrd="0" destOrd="0" presId="urn:microsoft.com/office/officeart/2005/8/layout/orgChart1"/>
    <dgm:cxn modelId="{C1987D32-FF19-4AC5-98FF-B4CDAAF3BA33}" type="presParOf" srcId="{1DBB5057-3F88-48C8-ACB9-D6D88FBA3D50}" destId="{A5320783-5997-4316-BB2E-E0AB5877BA12}" srcOrd="1" destOrd="0" presId="urn:microsoft.com/office/officeart/2005/8/layout/orgChart1"/>
    <dgm:cxn modelId="{C37B59EA-A6C1-4CB6-A525-63B8EBE2ABD6}" type="presParOf" srcId="{EEF3B5CB-E3A9-4620-91CB-3AD704976E83}" destId="{5C1F3F8F-51BC-46B2-90BE-32E78A76A414}" srcOrd="1" destOrd="0" presId="urn:microsoft.com/office/officeart/2005/8/layout/orgChart1"/>
    <dgm:cxn modelId="{75E9908E-558E-4FA6-8C55-B27EF563987C}" type="presParOf" srcId="{5C1F3F8F-51BC-46B2-90BE-32E78A76A414}" destId="{269EBA92-6DE5-4489-B888-4D707B85917E}" srcOrd="0" destOrd="0" presId="urn:microsoft.com/office/officeart/2005/8/layout/orgChart1"/>
    <dgm:cxn modelId="{2417AA97-EA57-4BC7-AB6F-1B35BDEA7B46}" type="presParOf" srcId="{5C1F3F8F-51BC-46B2-90BE-32E78A76A414}" destId="{1D6EC7EB-D026-400D-AAD8-459AA1F1FC18}" srcOrd="1" destOrd="0" presId="urn:microsoft.com/office/officeart/2005/8/layout/orgChart1"/>
    <dgm:cxn modelId="{CDD5B47E-056D-478E-8FB7-F29B75E49856}" type="presParOf" srcId="{1D6EC7EB-D026-400D-AAD8-459AA1F1FC18}" destId="{0786D449-53A8-4B8E-96DE-C553EBCFBC63}" srcOrd="0" destOrd="0" presId="urn:microsoft.com/office/officeart/2005/8/layout/orgChart1"/>
    <dgm:cxn modelId="{4A725E84-8D8D-4935-B26C-CB1FDCAE1FB4}" type="presParOf" srcId="{0786D449-53A8-4B8E-96DE-C553EBCFBC63}" destId="{C35752F3-AB0A-44BD-811E-0D7B70F9B640}" srcOrd="0" destOrd="0" presId="urn:microsoft.com/office/officeart/2005/8/layout/orgChart1"/>
    <dgm:cxn modelId="{9719B3FD-581D-4FC9-B899-A91675F89DC4}" type="presParOf" srcId="{0786D449-53A8-4B8E-96DE-C553EBCFBC63}" destId="{1597C52C-5FF9-4C62-8F24-85CC8EC5B3EA}" srcOrd="1" destOrd="0" presId="urn:microsoft.com/office/officeart/2005/8/layout/orgChart1"/>
    <dgm:cxn modelId="{AD6268F5-133F-4C40-9A75-6D0D614D82DA}" type="presParOf" srcId="{1D6EC7EB-D026-400D-AAD8-459AA1F1FC18}" destId="{F0D1B7C7-02E3-43BC-8BFB-86082C2F6FE7}" srcOrd="1" destOrd="0" presId="urn:microsoft.com/office/officeart/2005/8/layout/orgChart1"/>
    <dgm:cxn modelId="{6FBC20FB-F740-45DE-8EC6-F1BADE8FA66B}" type="presParOf" srcId="{1D6EC7EB-D026-400D-AAD8-459AA1F1FC18}" destId="{347088F7-FD14-47E6-A6B2-9ECEC7284C0F}" srcOrd="2" destOrd="0" presId="urn:microsoft.com/office/officeart/2005/8/layout/orgChart1"/>
    <dgm:cxn modelId="{824F2376-72F5-4978-B9A7-5F567D0723CF}" type="presParOf" srcId="{5C1F3F8F-51BC-46B2-90BE-32E78A76A414}" destId="{77ECED1C-1149-4B76-ADB3-F867998FC8B8}" srcOrd="2" destOrd="0" presId="urn:microsoft.com/office/officeart/2005/8/layout/orgChart1"/>
    <dgm:cxn modelId="{C8D145FA-2751-4076-9135-442A418DBA86}" type="presParOf" srcId="{5C1F3F8F-51BC-46B2-90BE-32E78A76A414}" destId="{D7CD4923-C4F6-4292-BE08-E576B18458BA}" srcOrd="3" destOrd="0" presId="urn:microsoft.com/office/officeart/2005/8/layout/orgChart1"/>
    <dgm:cxn modelId="{8123C1EE-8A0B-4F0F-A53C-F11F8DDCDD0E}" type="presParOf" srcId="{D7CD4923-C4F6-4292-BE08-E576B18458BA}" destId="{6EF0126A-418C-4781-81C0-90021691416C}" srcOrd="0" destOrd="0" presId="urn:microsoft.com/office/officeart/2005/8/layout/orgChart1"/>
    <dgm:cxn modelId="{ADBD196F-C8E7-45D2-9B0E-AAC9241EF212}" type="presParOf" srcId="{6EF0126A-418C-4781-81C0-90021691416C}" destId="{EAEFC7DF-4B20-4539-A858-5DDBCE3CBF98}" srcOrd="0" destOrd="0" presId="urn:microsoft.com/office/officeart/2005/8/layout/orgChart1"/>
    <dgm:cxn modelId="{5BD8D0A6-63C3-471F-8C54-1F794A240B9B}" type="presParOf" srcId="{6EF0126A-418C-4781-81C0-90021691416C}" destId="{DD3FE42B-4347-4A99-99E0-2C6CCA155066}" srcOrd="1" destOrd="0" presId="urn:microsoft.com/office/officeart/2005/8/layout/orgChart1"/>
    <dgm:cxn modelId="{B4ADEDAA-8CC6-4CF7-A275-3C2917B3EC4A}" type="presParOf" srcId="{D7CD4923-C4F6-4292-BE08-E576B18458BA}" destId="{FE81C37B-D870-4385-9E67-0ADDB0623D74}" srcOrd="1" destOrd="0" presId="urn:microsoft.com/office/officeart/2005/8/layout/orgChart1"/>
    <dgm:cxn modelId="{E62BE74C-9A52-41DD-8A00-61AC6E3776BD}" type="presParOf" srcId="{D7CD4923-C4F6-4292-BE08-E576B18458BA}" destId="{31B811A4-80F3-4E4B-993A-7276C5ECBF98}" srcOrd="2" destOrd="0" presId="urn:microsoft.com/office/officeart/2005/8/layout/orgChart1"/>
    <dgm:cxn modelId="{6EE7CA31-4225-4525-AAC2-4342CE2718B6}" type="presParOf" srcId="{5C1F3F8F-51BC-46B2-90BE-32E78A76A414}" destId="{90527EF3-CDEC-4C62-A212-4C6D5BD4A158}" srcOrd="4" destOrd="0" presId="urn:microsoft.com/office/officeart/2005/8/layout/orgChart1"/>
    <dgm:cxn modelId="{D7EF51F9-F512-437D-8C8D-050FC503B3B5}" type="presParOf" srcId="{5C1F3F8F-51BC-46B2-90BE-32E78A76A414}" destId="{46798F85-C703-4B9A-8B9A-EBCF1069E49D}" srcOrd="5" destOrd="0" presId="urn:microsoft.com/office/officeart/2005/8/layout/orgChart1"/>
    <dgm:cxn modelId="{29D327C4-C31F-40BC-8B4D-247501FAF802}" type="presParOf" srcId="{46798F85-C703-4B9A-8B9A-EBCF1069E49D}" destId="{94E6EB32-2F86-42AE-AF15-6D0984F2EC49}" srcOrd="0" destOrd="0" presId="urn:microsoft.com/office/officeart/2005/8/layout/orgChart1"/>
    <dgm:cxn modelId="{61BA386B-B39B-4340-A5AF-25F4C4F9D647}" type="presParOf" srcId="{94E6EB32-2F86-42AE-AF15-6D0984F2EC49}" destId="{316369A7-18F8-490A-A03D-D4BD4EC4CB30}" srcOrd="0" destOrd="0" presId="urn:microsoft.com/office/officeart/2005/8/layout/orgChart1"/>
    <dgm:cxn modelId="{68328C69-BDEF-471C-91C2-EED719BDEE42}" type="presParOf" srcId="{94E6EB32-2F86-42AE-AF15-6D0984F2EC49}" destId="{8F755262-37BF-48D6-B82A-3693E6D47ECD}" srcOrd="1" destOrd="0" presId="urn:microsoft.com/office/officeart/2005/8/layout/orgChart1"/>
    <dgm:cxn modelId="{51EC2AF5-FA98-4B32-8332-9303AE16B08A}" type="presParOf" srcId="{46798F85-C703-4B9A-8B9A-EBCF1069E49D}" destId="{C6FD4D0D-23D3-4F9C-9743-CAFD17552ECA}" srcOrd="1" destOrd="0" presId="urn:microsoft.com/office/officeart/2005/8/layout/orgChart1"/>
    <dgm:cxn modelId="{48F114A4-04C9-4A04-B893-43804FCB29AF}" type="presParOf" srcId="{46798F85-C703-4B9A-8B9A-EBCF1069E49D}" destId="{A18B57BE-0CE1-403B-8B4F-D8CB4E28FA90}" srcOrd="2" destOrd="0" presId="urn:microsoft.com/office/officeart/2005/8/layout/orgChart1"/>
    <dgm:cxn modelId="{EC2D82B9-0971-424F-8D29-F51C35BE5272}" type="presParOf" srcId="{5C1F3F8F-51BC-46B2-90BE-32E78A76A414}" destId="{8B2BE37E-E533-477B-A3A8-D691C3172951}" srcOrd="6" destOrd="0" presId="urn:microsoft.com/office/officeart/2005/8/layout/orgChart1"/>
    <dgm:cxn modelId="{D48BD602-739A-44A0-8D54-C8F1CD9E9346}" type="presParOf" srcId="{5C1F3F8F-51BC-46B2-90BE-32E78A76A414}" destId="{C32DA0DE-0E38-4FC5-B92E-F3A1B2CF0CCD}" srcOrd="7" destOrd="0" presId="urn:microsoft.com/office/officeart/2005/8/layout/orgChart1"/>
    <dgm:cxn modelId="{DD5BF65E-366C-493D-A124-6F9AD11249D2}" type="presParOf" srcId="{C32DA0DE-0E38-4FC5-B92E-F3A1B2CF0CCD}" destId="{4D389430-A90A-4D2F-8200-C9974E80D492}" srcOrd="0" destOrd="0" presId="urn:microsoft.com/office/officeart/2005/8/layout/orgChart1"/>
    <dgm:cxn modelId="{3BB44F9B-8F84-4B49-8D48-6B6AA22611E8}" type="presParOf" srcId="{4D389430-A90A-4D2F-8200-C9974E80D492}" destId="{BB97FD69-6512-4D5A-A870-7A0640D2429F}" srcOrd="0" destOrd="0" presId="urn:microsoft.com/office/officeart/2005/8/layout/orgChart1"/>
    <dgm:cxn modelId="{267B32D0-6627-4E58-A992-E319B44D7A63}" type="presParOf" srcId="{4D389430-A90A-4D2F-8200-C9974E80D492}" destId="{EFCF1ABD-4253-4C66-8914-A2B20ABD91FE}" srcOrd="1" destOrd="0" presId="urn:microsoft.com/office/officeart/2005/8/layout/orgChart1"/>
    <dgm:cxn modelId="{096DC6FD-2F65-49E3-B8C4-879E21411595}" type="presParOf" srcId="{C32DA0DE-0E38-4FC5-B92E-F3A1B2CF0CCD}" destId="{667406D2-F754-43B2-AE53-F650E81B65A8}" srcOrd="1" destOrd="0" presId="urn:microsoft.com/office/officeart/2005/8/layout/orgChart1"/>
    <dgm:cxn modelId="{FC1E087F-A2CC-49A2-B004-D1EA03FBF7F9}" type="presParOf" srcId="{C32DA0DE-0E38-4FC5-B92E-F3A1B2CF0CCD}" destId="{E689F78A-5138-424A-80E9-A8B5E22E62D5}" srcOrd="2" destOrd="0" presId="urn:microsoft.com/office/officeart/2005/8/layout/orgChart1"/>
    <dgm:cxn modelId="{CB4EE197-AC31-442F-B33B-0F429A6DA517}" type="presParOf" srcId="{EEF3B5CB-E3A9-4620-91CB-3AD704976E83}" destId="{17589426-D351-409B-8729-D5CEE8A6E80D}" srcOrd="2" destOrd="0" presId="urn:microsoft.com/office/officeart/2005/8/layout/orgChart1"/>
    <dgm:cxn modelId="{C42F713A-9597-4E2D-A67F-34866462DFF9}" type="presParOf" srcId="{18160F28-5E76-4FAD-A1E7-040FA784ED5A}" destId="{EF1AE71B-44A8-4F19-80A7-70734C3854CF}" srcOrd="2" destOrd="0" presId="urn:microsoft.com/office/officeart/2005/8/layout/orgChart1"/>
    <dgm:cxn modelId="{01AC1471-E0AA-4380-A6F5-A9469A674F6E}" type="presParOf" srcId="{EF1AE71B-44A8-4F19-80A7-70734C3854CF}" destId="{771329DC-3173-42E4-9BCF-DAB691E19E15}" srcOrd="0" destOrd="0" presId="urn:microsoft.com/office/officeart/2005/8/layout/orgChart1"/>
    <dgm:cxn modelId="{43B1CA5C-B505-463C-8D8D-FC1168A80CC2}" type="presParOf" srcId="{EF1AE71B-44A8-4F19-80A7-70734C3854CF}" destId="{489D3EE5-8E43-4C44-A461-B7A07C819715}" srcOrd="1" destOrd="0" presId="urn:microsoft.com/office/officeart/2005/8/layout/orgChart1"/>
    <dgm:cxn modelId="{357722B8-A3C7-4FD0-9BE1-5FBC92AE259E}" type="presParOf" srcId="{489D3EE5-8E43-4C44-A461-B7A07C819715}" destId="{A6FB4C6F-37B4-4C8E-ACEE-D9FC1B3E7318}" srcOrd="0" destOrd="0" presId="urn:microsoft.com/office/officeart/2005/8/layout/orgChart1"/>
    <dgm:cxn modelId="{E03F1694-909C-42B3-8375-40E9787DD6FF}" type="presParOf" srcId="{A6FB4C6F-37B4-4C8E-ACEE-D9FC1B3E7318}" destId="{3B380D11-3500-4126-A00F-56171ED0634B}" srcOrd="0" destOrd="0" presId="urn:microsoft.com/office/officeart/2005/8/layout/orgChart1"/>
    <dgm:cxn modelId="{EA3E1C2B-7270-4FE1-A63C-74B0A8F2F619}" type="presParOf" srcId="{A6FB4C6F-37B4-4C8E-ACEE-D9FC1B3E7318}" destId="{DAE5202A-EAD9-4B37-AE91-6C66ECBA1688}" srcOrd="1" destOrd="0" presId="urn:microsoft.com/office/officeart/2005/8/layout/orgChart1"/>
    <dgm:cxn modelId="{F2BA5ADD-FC3C-451C-90A4-CDF0BC4091E3}" type="presParOf" srcId="{489D3EE5-8E43-4C44-A461-B7A07C819715}" destId="{B9710EA0-D1CA-41B0-AAEE-9A307FDD36F2}" srcOrd="1" destOrd="0" presId="urn:microsoft.com/office/officeart/2005/8/layout/orgChart1"/>
    <dgm:cxn modelId="{AB8461A8-7B93-4B4B-A187-5B97DA78A43F}" type="presParOf" srcId="{489D3EE5-8E43-4C44-A461-B7A07C819715}" destId="{587C6F89-7A26-44CE-BC93-523F1D32988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1329DC-3173-42E4-9BCF-DAB691E19E15}">
      <dsp:nvSpPr>
        <dsp:cNvPr id="0" name=""/>
        <dsp:cNvSpPr/>
      </dsp:nvSpPr>
      <dsp:spPr>
        <a:xfrm>
          <a:off x="6003430" y="163655"/>
          <a:ext cx="670272" cy="97099"/>
        </a:xfrm>
        <a:custGeom>
          <a:avLst/>
          <a:gdLst/>
          <a:ahLst/>
          <a:cxnLst/>
          <a:rect l="0" t="0" r="0" b="0"/>
          <a:pathLst>
            <a:path>
              <a:moveTo>
                <a:pt x="670272" y="0"/>
              </a:moveTo>
              <a:lnTo>
                <a:pt x="670272" y="97099"/>
              </a:lnTo>
              <a:lnTo>
                <a:pt x="0" y="970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2BE37E-E533-477B-A3A8-D691C3172951}">
      <dsp:nvSpPr>
        <dsp:cNvPr id="0" name=""/>
        <dsp:cNvSpPr/>
      </dsp:nvSpPr>
      <dsp:spPr>
        <a:xfrm>
          <a:off x="3012901" y="1155743"/>
          <a:ext cx="151960" cy="16584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8432"/>
              </a:lnTo>
              <a:lnTo>
                <a:pt x="151960" y="16584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527EF3-CDEC-4C62-A212-4C6D5BD4A158}">
      <dsp:nvSpPr>
        <dsp:cNvPr id="0" name=""/>
        <dsp:cNvSpPr/>
      </dsp:nvSpPr>
      <dsp:spPr>
        <a:xfrm>
          <a:off x="3012901" y="1155743"/>
          <a:ext cx="151960" cy="31259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25982"/>
              </a:lnTo>
              <a:lnTo>
                <a:pt x="151960" y="31259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ECED1C-1149-4B76-ADB3-F867998FC8B8}">
      <dsp:nvSpPr>
        <dsp:cNvPr id="0" name=""/>
        <dsp:cNvSpPr/>
      </dsp:nvSpPr>
      <dsp:spPr>
        <a:xfrm>
          <a:off x="3012901" y="1155743"/>
          <a:ext cx="151960" cy="24132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13210"/>
              </a:lnTo>
              <a:lnTo>
                <a:pt x="151960" y="241321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9EBA92-6DE5-4489-B888-4D707B85917E}">
      <dsp:nvSpPr>
        <dsp:cNvPr id="0" name=""/>
        <dsp:cNvSpPr/>
      </dsp:nvSpPr>
      <dsp:spPr>
        <a:xfrm>
          <a:off x="3012901" y="1155743"/>
          <a:ext cx="151960" cy="7007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0762"/>
              </a:lnTo>
              <a:lnTo>
                <a:pt x="151960" y="70076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B9E782-ADEC-44BA-87D6-CDFCCEA2CEC6}">
      <dsp:nvSpPr>
        <dsp:cNvPr id="0" name=""/>
        <dsp:cNvSpPr/>
      </dsp:nvSpPr>
      <dsp:spPr>
        <a:xfrm>
          <a:off x="3274801" y="163655"/>
          <a:ext cx="3398902" cy="529429"/>
        </a:xfrm>
        <a:custGeom>
          <a:avLst/>
          <a:gdLst/>
          <a:ahLst/>
          <a:cxnLst/>
          <a:rect l="0" t="0" r="0" b="0"/>
          <a:pathLst>
            <a:path>
              <a:moveTo>
                <a:pt x="3398902" y="0"/>
              </a:moveTo>
              <a:lnTo>
                <a:pt x="3398902" y="460681"/>
              </a:lnTo>
              <a:lnTo>
                <a:pt x="0" y="460681"/>
              </a:lnTo>
              <a:lnTo>
                <a:pt x="0" y="5294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C674F7-4123-4C47-8ECA-56E3B1B305F5}">
      <dsp:nvSpPr>
        <dsp:cNvPr id="0" name=""/>
        <dsp:cNvSpPr/>
      </dsp:nvSpPr>
      <dsp:spPr>
        <a:xfrm>
          <a:off x="10330034" y="1136582"/>
          <a:ext cx="175764" cy="21378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37842"/>
              </a:lnTo>
              <a:lnTo>
                <a:pt x="175764" y="213784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5B6D7D-A0EC-4185-8D78-6CBD03FE75D8}">
      <dsp:nvSpPr>
        <dsp:cNvPr id="0" name=""/>
        <dsp:cNvSpPr/>
      </dsp:nvSpPr>
      <dsp:spPr>
        <a:xfrm>
          <a:off x="6673703" y="163655"/>
          <a:ext cx="4076218" cy="5294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0681"/>
              </a:lnTo>
              <a:lnTo>
                <a:pt x="4076218" y="460681"/>
              </a:lnTo>
              <a:lnTo>
                <a:pt x="4076218" y="5294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D345FF-D2DF-44FD-B03B-46887EBC0A09}">
      <dsp:nvSpPr>
        <dsp:cNvPr id="0" name=""/>
        <dsp:cNvSpPr/>
      </dsp:nvSpPr>
      <dsp:spPr>
        <a:xfrm>
          <a:off x="6673703" y="163655"/>
          <a:ext cx="238975" cy="11927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3974"/>
              </a:lnTo>
              <a:lnTo>
                <a:pt x="238975" y="1123974"/>
              </a:lnTo>
              <a:lnTo>
                <a:pt x="238975" y="11927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66F49D-09E3-465E-87BB-A408807DBD31}">
      <dsp:nvSpPr>
        <dsp:cNvPr id="0" name=""/>
        <dsp:cNvSpPr/>
      </dsp:nvSpPr>
      <dsp:spPr>
        <a:xfrm>
          <a:off x="6673703" y="163655"/>
          <a:ext cx="5217252" cy="5294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0681"/>
              </a:lnTo>
              <a:lnTo>
                <a:pt x="5217252" y="460681"/>
              </a:lnTo>
              <a:lnTo>
                <a:pt x="5217252" y="5294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BC10AC-910A-4692-8D35-7C17C02120EB}">
      <dsp:nvSpPr>
        <dsp:cNvPr id="0" name=""/>
        <dsp:cNvSpPr/>
      </dsp:nvSpPr>
      <dsp:spPr>
        <a:xfrm>
          <a:off x="9452720" y="1136585"/>
          <a:ext cx="91440" cy="3672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7255"/>
              </a:lnTo>
              <a:lnTo>
                <a:pt x="135110" y="36725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CFD352-8661-423F-AFA8-22E60052F6A6}">
      <dsp:nvSpPr>
        <dsp:cNvPr id="0" name=""/>
        <dsp:cNvSpPr/>
      </dsp:nvSpPr>
      <dsp:spPr>
        <a:xfrm>
          <a:off x="6673703" y="163655"/>
          <a:ext cx="3027337" cy="5294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0681"/>
              </a:lnTo>
              <a:lnTo>
                <a:pt x="3027337" y="460681"/>
              </a:lnTo>
              <a:lnTo>
                <a:pt x="3027337" y="5294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DCB38B-41AE-45CA-BFCE-B6C2D6762B7F}">
      <dsp:nvSpPr>
        <dsp:cNvPr id="0" name=""/>
        <dsp:cNvSpPr/>
      </dsp:nvSpPr>
      <dsp:spPr>
        <a:xfrm>
          <a:off x="8472485" y="1136585"/>
          <a:ext cx="219494" cy="30691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69147"/>
              </a:lnTo>
              <a:lnTo>
                <a:pt x="219494" y="306914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1A9A1C-94A8-4830-8658-3C20E1BDF7D4}">
      <dsp:nvSpPr>
        <dsp:cNvPr id="0" name=""/>
        <dsp:cNvSpPr/>
      </dsp:nvSpPr>
      <dsp:spPr>
        <a:xfrm>
          <a:off x="8472485" y="1136585"/>
          <a:ext cx="214040" cy="12475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7574"/>
              </a:lnTo>
              <a:lnTo>
                <a:pt x="214040" y="124757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84C782-115A-415C-B89F-AC098F9D37C6}">
      <dsp:nvSpPr>
        <dsp:cNvPr id="0" name=""/>
        <dsp:cNvSpPr/>
      </dsp:nvSpPr>
      <dsp:spPr>
        <a:xfrm>
          <a:off x="8472485" y="1136585"/>
          <a:ext cx="219494" cy="22163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6343"/>
              </a:lnTo>
              <a:lnTo>
                <a:pt x="219494" y="221634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1597AA-5653-444E-A56D-656A5977D581}">
      <dsp:nvSpPr>
        <dsp:cNvPr id="0" name=""/>
        <dsp:cNvSpPr/>
      </dsp:nvSpPr>
      <dsp:spPr>
        <a:xfrm>
          <a:off x="8472485" y="1136585"/>
          <a:ext cx="148709" cy="6080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8094"/>
              </a:lnTo>
              <a:lnTo>
                <a:pt x="148709" y="60809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2201F1-C757-4C65-8F8E-4543E47AE6C9}">
      <dsp:nvSpPr>
        <dsp:cNvPr id="0" name=""/>
        <dsp:cNvSpPr/>
      </dsp:nvSpPr>
      <dsp:spPr>
        <a:xfrm>
          <a:off x="8472485" y="1136585"/>
          <a:ext cx="219494" cy="17516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51629"/>
              </a:lnTo>
              <a:lnTo>
                <a:pt x="219494" y="175162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401532-A387-478E-9756-D6BC93627E12}">
      <dsp:nvSpPr>
        <dsp:cNvPr id="0" name=""/>
        <dsp:cNvSpPr/>
      </dsp:nvSpPr>
      <dsp:spPr>
        <a:xfrm>
          <a:off x="6673703" y="163655"/>
          <a:ext cx="2113383" cy="5294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0681"/>
              </a:lnTo>
              <a:lnTo>
                <a:pt x="2113383" y="460681"/>
              </a:lnTo>
              <a:lnTo>
                <a:pt x="2113383" y="5294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1C0FA3-C258-4902-80A6-47809D06B15E}">
      <dsp:nvSpPr>
        <dsp:cNvPr id="0" name=""/>
        <dsp:cNvSpPr/>
      </dsp:nvSpPr>
      <dsp:spPr>
        <a:xfrm>
          <a:off x="7519602" y="1136585"/>
          <a:ext cx="129166" cy="4554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5488"/>
              </a:lnTo>
              <a:lnTo>
                <a:pt x="129166" y="45548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5EAECC-E79C-42E2-BD4D-CB1A009C44AC}">
      <dsp:nvSpPr>
        <dsp:cNvPr id="0" name=""/>
        <dsp:cNvSpPr/>
      </dsp:nvSpPr>
      <dsp:spPr>
        <a:xfrm>
          <a:off x="6673703" y="163655"/>
          <a:ext cx="1181630" cy="5294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0681"/>
              </a:lnTo>
              <a:lnTo>
                <a:pt x="1181630" y="460681"/>
              </a:lnTo>
              <a:lnTo>
                <a:pt x="1181630" y="5294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3BB952-3DA8-4388-8C68-546212DA0393}">
      <dsp:nvSpPr>
        <dsp:cNvPr id="0" name=""/>
        <dsp:cNvSpPr/>
      </dsp:nvSpPr>
      <dsp:spPr>
        <a:xfrm>
          <a:off x="5397627" y="1128047"/>
          <a:ext cx="151005" cy="4246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4683"/>
              </a:lnTo>
              <a:lnTo>
                <a:pt x="151005" y="42468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260DDF-5B87-491A-A087-1ECF5B5A27A7}">
      <dsp:nvSpPr>
        <dsp:cNvPr id="0" name=""/>
        <dsp:cNvSpPr/>
      </dsp:nvSpPr>
      <dsp:spPr>
        <a:xfrm>
          <a:off x="5838040" y="163655"/>
          <a:ext cx="835663" cy="529429"/>
        </a:xfrm>
        <a:custGeom>
          <a:avLst/>
          <a:gdLst/>
          <a:ahLst/>
          <a:cxnLst/>
          <a:rect l="0" t="0" r="0" b="0"/>
          <a:pathLst>
            <a:path>
              <a:moveTo>
                <a:pt x="835663" y="0"/>
              </a:moveTo>
              <a:lnTo>
                <a:pt x="835663" y="460681"/>
              </a:lnTo>
              <a:lnTo>
                <a:pt x="0" y="460681"/>
              </a:lnTo>
              <a:lnTo>
                <a:pt x="0" y="5294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3CCF0F-D335-4CC8-86B8-3F8973AEE618}">
      <dsp:nvSpPr>
        <dsp:cNvPr id="0" name=""/>
        <dsp:cNvSpPr/>
      </dsp:nvSpPr>
      <dsp:spPr>
        <a:xfrm>
          <a:off x="4926684" y="1155743"/>
          <a:ext cx="150580" cy="2854183"/>
        </a:xfrm>
        <a:custGeom>
          <a:avLst/>
          <a:gdLst/>
          <a:ahLst/>
          <a:cxnLst/>
          <a:rect l="0" t="0" r="0" b="0"/>
          <a:pathLst>
            <a:path>
              <a:moveTo>
                <a:pt x="150580" y="0"/>
              </a:moveTo>
              <a:lnTo>
                <a:pt x="150580" y="2854183"/>
              </a:lnTo>
              <a:lnTo>
                <a:pt x="0" y="285418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FD3EC1-3662-4B4D-8B14-ED5F4777406E}">
      <dsp:nvSpPr>
        <dsp:cNvPr id="0" name=""/>
        <dsp:cNvSpPr/>
      </dsp:nvSpPr>
      <dsp:spPr>
        <a:xfrm>
          <a:off x="4926691" y="1155743"/>
          <a:ext cx="150573" cy="2389685"/>
        </a:xfrm>
        <a:custGeom>
          <a:avLst/>
          <a:gdLst/>
          <a:ahLst/>
          <a:cxnLst/>
          <a:rect l="0" t="0" r="0" b="0"/>
          <a:pathLst>
            <a:path>
              <a:moveTo>
                <a:pt x="150573" y="0"/>
              </a:moveTo>
              <a:lnTo>
                <a:pt x="150573" y="2389685"/>
              </a:lnTo>
              <a:lnTo>
                <a:pt x="0" y="238968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7DC3FB-6432-4D85-A1F8-E3EE4B968BDF}">
      <dsp:nvSpPr>
        <dsp:cNvPr id="0" name=""/>
        <dsp:cNvSpPr/>
      </dsp:nvSpPr>
      <dsp:spPr>
        <a:xfrm>
          <a:off x="4926691" y="1155743"/>
          <a:ext cx="150573" cy="1759931"/>
        </a:xfrm>
        <a:custGeom>
          <a:avLst/>
          <a:gdLst/>
          <a:ahLst/>
          <a:cxnLst/>
          <a:rect l="0" t="0" r="0" b="0"/>
          <a:pathLst>
            <a:path>
              <a:moveTo>
                <a:pt x="150573" y="0"/>
              </a:moveTo>
              <a:lnTo>
                <a:pt x="150573" y="1759931"/>
              </a:lnTo>
              <a:lnTo>
                <a:pt x="0" y="17599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9449BE-61C8-4291-B104-B7A310C05EFF}">
      <dsp:nvSpPr>
        <dsp:cNvPr id="0" name=""/>
        <dsp:cNvSpPr/>
      </dsp:nvSpPr>
      <dsp:spPr>
        <a:xfrm>
          <a:off x="4926691" y="1155743"/>
          <a:ext cx="150573" cy="1006139"/>
        </a:xfrm>
        <a:custGeom>
          <a:avLst/>
          <a:gdLst/>
          <a:ahLst/>
          <a:cxnLst/>
          <a:rect l="0" t="0" r="0" b="0"/>
          <a:pathLst>
            <a:path>
              <a:moveTo>
                <a:pt x="150573" y="0"/>
              </a:moveTo>
              <a:lnTo>
                <a:pt x="150573" y="1006139"/>
              </a:lnTo>
              <a:lnTo>
                <a:pt x="0" y="100613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2E55FA-261D-438F-9423-AB2D0067E084}">
      <dsp:nvSpPr>
        <dsp:cNvPr id="0" name=""/>
        <dsp:cNvSpPr/>
      </dsp:nvSpPr>
      <dsp:spPr>
        <a:xfrm>
          <a:off x="4926691" y="1155743"/>
          <a:ext cx="150573" cy="401544"/>
        </a:xfrm>
        <a:custGeom>
          <a:avLst/>
          <a:gdLst/>
          <a:ahLst/>
          <a:cxnLst/>
          <a:rect l="0" t="0" r="0" b="0"/>
          <a:pathLst>
            <a:path>
              <a:moveTo>
                <a:pt x="150573" y="0"/>
              </a:moveTo>
              <a:lnTo>
                <a:pt x="150573" y="401544"/>
              </a:lnTo>
              <a:lnTo>
                <a:pt x="0" y="40154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8E7AE9-AE08-4BB8-9DF9-3D00E67828D4}">
      <dsp:nvSpPr>
        <dsp:cNvPr id="0" name=""/>
        <dsp:cNvSpPr/>
      </dsp:nvSpPr>
      <dsp:spPr>
        <a:xfrm>
          <a:off x="4620928" y="163655"/>
          <a:ext cx="2052775" cy="529429"/>
        </a:xfrm>
        <a:custGeom>
          <a:avLst/>
          <a:gdLst/>
          <a:ahLst/>
          <a:cxnLst/>
          <a:rect l="0" t="0" r="0" b="0"/>
          <a:pathLst>
            <a:path>
              <a:moveTo>
                <a:pt x="2052775" y="0"/>
              </a:moveTo>
              <a:lnTo>
                <a:pt x="2052775" y="460681"/>
              </a:lnTo>
              <a:lnTo>
                <a:pt x="0" y="460681"/>
              </a:lnTo>
              <a:lnTo>
                <a:pt x="0" y="5294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E82ECB-54F7-4535-B30D-362AEF6FFB96}">
      <dsp:nvSpPr>
        <dsp:cNvPr id="0" name=""/>
        <dsp:cNvSpPr/>
      </dsp:nvSpPr>
      <dsp:spPr>
        <a:xfrm>
          <a:off x="1369042" y="1155743"/>
          <a:ext cx="306081" cy="34903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90366"/>
              </a:lnTo>
              <a:lnTo>
                <a:pt x="306081" y="34903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BE15EC-0871-48FB-8C10-31B4A6428AAB}">
      <dsp:nvSpPr>
        <dsp:cNvPr id="0" name=""/>
        <dsp:cNvSpPr/>
      </dsp:nvSpPr>
      <dsp:spPr>
        <a:xfrm>
          <a:off x="1369042" y="1155743"/>
          <a:ext cx="306081" cy="29048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04811"/>
              </a:lnTo>
              <a:lnTo>
                <a:pt x="306081" y="290481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C2FC0D-39B7-4D46-86B1-81BDDDA301E1}">
      <dsp:nvSpPr>
        <dsp:cNvPr id="0" name=""/>
        <dsp:cNvSpPr/>
      </dsp:nvSpPr>
      <dsp:spPr>
        <a:xfrm>
          <a:off x="1369042" y="1155743"/>
          <a:ext cx="297373" cy="49727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72797"/>
              </a:lnTo>
              <a:lnTo>
                <a:pt x="297373" y="49727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350F14-99B7-4F3C-A92E-0ED8667CC3AB}">
      <dsp:nvSpPr>
        <dsp:cNvPr id="0" name=""/>
        <dsp:cNvSpPr/>
      </dsp:nvSpPr>
      <dsp:spPr>
        <a:xfrm>
          <a:off x="1369042" y="1155743"/>
          <a:ext cx="310082" cy="23578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7857"/>
              </a:lnTo>
              <a:lnTo>
                <a:pt x="310082" y="23578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07FB33-E19C-4D20-97A8-CAD0F0F89A79}">
      <dsp:nvSpPr>
        <dsp:cNvPr id="0" name=""/>
        <dsp:cNvSpPr/>
      </dsp:nvSpPr>
      <dsp:spPr>
        <a:xfrm>
          <a:off x="1182812" y="1155743"/>
          <a:ext cx="186230" cy="5291285"/>
        </a:xfrm>
        <a:custGeom>
          <a:avLst/>
          <a:gdLst/>
          <a:ahLst/>
          <a:cxnLst/>
          <a:rect l="0" t="0" r="0" b="0"/>
          <a:pathLst>
            <a:path>
              <a:moveTo>
                <a:pt x="186230" y="0"/>
              </a:moveTo>
              <a:lnTo>
                <a:pt x="186230" y="5291285"/>
              </a:lnTo>
              <a:lnTo>
                <a:pt x="0" y="529128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A99FE4-CC52-4A4B-A511-9623B7AC0A85}">
      <dsp:nvSpPr>
        <dsp:cNvPr id="0" name=""/>
        <dsp:cNvSpPr/>
      </dsp:nvSpPr>
      <dsp:spPr>
        <a:xfrm>
          <a:off x="1369042" y="1155743"/>
          <a:ext cx="344293" cy="68275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27598"/>
              </a:lnTo>
              <a:lnTo>
                <a:pt x="344293" y="682759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75B62C-353B-456B-B909-D5C0A0A0A241}">
      <dsp:nvSpPr>
        <dsp:cNvPr id="0" name=""/>
        <dsp:cNvSpPr/>
      </dsp:nvSpPr>
      <dsp:spPr>
        <a:xfrm>
          <a:off x="1235807" y="1155743"/>
          <a:ext cx="133234" cy="3047425"/>
        </a:xfrm>
        <a:custGeom>
          <a:avLst/>
          <a:gdLst/>
          <a:ahLst/>
          <a:cxnLst/>
          <a:rect l="0" t="0" r="0" b="0"/>
          <a:pathLst>
            <a:path>
              <a:moveTo>
                <a:pt x="133234" y="0"/>
              </a:moveTo>
              <a:lnTo>
                <a:pt x="133234" y="3047425"/>
              </a:lnTo>
              <a:lnTo>
                <a:pt x="0" y="304742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CBA241-F9A4-4429-8CB8-D7906290414C}">
      <dsp:nvSpPr>
        <dsp:cNvPr id="0" name=""/>
        <dsp:cNvSpPr/>
      </dsp:nvSpPr>
      <dsp:spPr>
        <a:xfrm>
          <a:off x="1206422" y="1155743"/>
          <a:ext cx="162619" cy="1105376"/>
        </a:xfrm>
        <a:custGeom>
          <a:avLst/>
          <a:gdLst/>
          <a:ahLst/>
          <a:cxnLst/>
          <a:rect l="0" t="0" r="0" b="0"/>
          <a:pathLst>
            <a:path>
              <a:moveTo>
                <a:pt x="162619" y="0"/>
              </a:moveTo>
              <a:lnTo>
                <a:pt x="162619" y="1105376"/>
              </a:lnTo>
              <a:lnTo>
                <a:pt x="0" y="110537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47AC89-D81F-42D8-B418-A4DE62355E46}">
      <dsp:nvSpPr>
        <dsp:cNvPr id="0" name=""/>
        <dsp:cNvSpPr/>
      </dsp:nvSpPr>
      <dsp:spPr>
        <a:xfrm>
          <a:off x="1369042" y="1155743"/>
          <a:ext cx="306081" cy="12958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5804"/>
              </a:lnTo>
              <a:lnTo>
                <a:pt x="306081" y="129580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3AAABD-7890-4641-9865-857D6B0C7C31}">
      <dsp:nvSpPr>
        <dsp:cNvPr id="0" name=""/>
        <dsp:cNvSpPr/>
      </dsp:nvSpPr>
      <dsp:spPr>
        <a:xfrm>
          <a:off x="1369042" y="163655"/>
          <a:ext cx="5304661" cy="529429"/>
        </a:xfrm>
        <a:custGeom>
          <a:avLst/>
          <a:gdLst/>
          <a:ahLst/>
          <a:cxnLst/>
          <a:rect l="0" t="0" r="0" b="0"/>
          <a:pathLst>
            <a:path>
              <a:moveTo>
                <a:pt x="5304661" y="0"/>
              </a:moveTo>
              <a:lnTo>
                <a:pt x="5304661" y="460681"/>
              </a:lnTo>
              <a:lnTo>
                <a:pt x="0" y="460681"/>
              </a:lnTo>
              <a:lnTo>
                <a:pt x="0" y="5294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E10461-319E-4BCA-ADC4-A49951E55C06}">
      <dsp:nvSpPr>
        <dsp:cNvPr id="0" name=""/>
        <dsp:cNvSpPr/>
      </dsp:nvSpPr>
      <dsp:spPr>
        <a:xfrm>
          <a:off x="6211189" y="118"/>
          <a:ext cx="925028" cy="163536"/>
        </a:xfrm>
        <a:prstGeom prst="round2DiagRect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0" kern="1200" dirty="0" smtClean="0">
              <a:effectLst/>
              <a:latin typeface="Arial Narrow" panose="020B0606020202030204" pitchFamily="34" charset="0"/>
            </a:rPr>
            <a:t>Главный врач</a:t>
          </a:r>
          <a:endParaRPr lang="ru-RU" sz="1000" b="0" kern="1200" dirty="0">
            <a:effectLst/>
            <a:latin typeface="Arial Narrow" panose="020B0606020202030204" pitchFamily="34" charset="0"/>
          </a:endParaRPr>
        </a:p>
      </dsp:txBody>
      <dsp:txXfrm>
        <a:off x="6219172" y="8101"/>
        <a:ext cx="909062" cy="147570"/>
      </dsp:txXfrm>
    </dsp:sp>
    <dsp:sp modelId="{C96ADB01-B37F-43CA-8478-772E5587233A}">
      <dsp:nvSpPr>
        <dsp:cNvPr id="0" name=""/>
        <dsp:cNvSpPr/>
      </dsp:nvSpPr>
      <dsp:spPr>
        <a:xfrm>
          <a:off x="927673" y="693084"/>
          <a:ext cx="882738" cy="462658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latin typeface="Arial Narrow" panose="020B0606020202030204" pitchFamily="34" charset="0"/>
            </a:rPr>
            <a:t>Заместитель главного врача по медицинской части</a:t>
          </a:r>
          <a:endParaRPr lang="ru-RU" sz="800" kern="1200" dirty="0">
            <a:latin typeface="Arial Narrow" panose="020B0606020202030204" pitchFamily="34" charset="0"/>
          </a:endParaRPr>
        </a:p>
      </dsp:txBody>
      <dsp:txXfrm>
        <a:off x="950258" y="715669"/>
        <a:ext cx="837568" cy="417488"/>
      </dsp:txXfrm>
    </dsp:sp>
    <dsp:sp modelId="{A3759C26-A6F7-4E82-AC56-ADF32748299F}">
      <dsp:nvSpPr>
        <dsp:cNvPr id="0" name=""/>
        <dsp:cNvSpPr/>
      </dsp:nvSpPr>
      <dsp:spPr>
        <a:xfrm>
          <a:off x="1675124" y="1811366"/>
          <a:ext cx="912208" cy="128036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latin typeface="Arial Narrow" panose="020B0606020202030204" pitchFamily="34" charset="0"/>
            </a:rPr>
            <a:t>Общебольничный медицинский персонал: </a:t>
          </a:r>
          <a:br>
            <a:rPr lang="ru-RU" sz="800" kern="1200" dirty="0" smtClean="0">
              <a:latin typeface="Arial Narrow" panose="020B0606020202030204" pitchFamily="34" charset="0"/>
            </a:rPr>
          </a:br>
          <a:r>
            <a:rPr lang="ru-RU" sz="800" kern="1200" dirty="0" smtClean="0">
              <a:latin typeface="Arial Narrow" panose="020B0606020202030204" pitchFamily="34" charset="0"/>
            </a:rPr>
            <a:t>Врач-терапевт</a:t>
          </a:r>
          <a:br>
            <a:rPr lang="ru-RU" sz="800" kern="1200" dirty="0" smtClean="0">
              <a:latin typeface="Arial Narrow" panose="020B0606020202030204" pitchFamily="34" charset="0"/>
            </a:rPr>
          </a:br>
          <a:r>
            <a:rPr lang="ru-RU" sz="800" kern="1200" dirty="0" smtClean="0">
              <a:latin typeface="Arial Narrow" panose="020B0606020202030204" pitchFamily="34" charset="0"/>
            </a:rPr>
            <a:t>Врач-эндокринолог </a:t>
          </a:r>
          <a:br>
            <a:rPr lang="ru-RU" sz="800" kern="1200" dirty="0" smtClean="0">
              <a:latin typeface="Arial Narrow" panose="020B0606020202030204" pitchFamily="34" charset="0"/>
            </a:rPr>
          </a:br>
          <a:r>
            <a:rPr lang="ru-RU" sz="800" kern="1200" dirty="0" smtClean="0">
              <a:latin typeface="Arial Narrow" panose="020B0606020202030204" pitchFamily="34" charset="0"/>
            </a:rPr>
            <a:t>Медицинский психолог</a:t>
          </a:r>
          <a:br>
            <a:rPr lang="ru-RU" sz="800" kern="1200" dirty="0" smtClean="0">
              <a:latin typeface="Arial Narrow" panose="020B0606020202030204" pitchFamily="34" charset="0"/>
            </a:rPr>
          </a:br>
          <a:r>
            <a:rPr lang="ru-RU" sz="800" kern="1200" dirty="0" smtClean="0">
              <a:latin typeface="Arial Narrow" panose="020B0606020202030204" pitchFamily="34" charset="0"/>
            </a:rPr>
            <a:t>Медицинский регистратор (ВМП) Врач-диетолог</a:t>
          </a:r>
          <a:endParaRPr lang="ru-RU" sz="800" kern="1200" dirty="0">
            <a:latin typeface="Arial Narrow" panose="020B0606020202030204" pitchFamily="34" charset="0"/>
          </a:endParaRPr>
        </a:p>
      </dsp:txBody>
      <dsp:txXfrm>
        <a:off x="1675124" y="1811366"/>
        <a:ext cx="912208" cy="1280364"/>
      </dsp:txXfrm>
    </dsp:sp>
    <dsp:sp modelId="{DD8D2EA0-C816-41FA-A9CB-6EF5456192C1}">
      <dsp:nvSpPr>
        <dsp:cNvPr id="0" name=""/>
        <dsp:cNvSpPr/>
      </dsp:nvSpPr>
      <dsp:spPr>
        <a:xfrm>
          <a:off x="228490" y="1424350"/>
          <a:ext cx="977932" cy="16735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atin typeface="Arial Narrow" panose="020B0606020202030204" pitchFamily="34" charset="0"/>
            </a:rPr>
            <a:t>КРУГЛОСУТОЧНЫЕ СТАЦИОНАРЫ:</a:t>
          </a:r>
          <a:br>
            <a:rPr lang="ru-RU" sz="800" b="1" kern="1200" dirty="0" smtClean="0">
              <a:latin typeface="Arial Narrow" panose="020B0606020202030204" pitchFamily="34" charset="0"/>
            </a:rPr>
          </a:br>
          <a:r>
            <a:rPr lang="ru-RU" sz="800" kern="1200" dirty="0" smtClean="0">
              <a:latin typeface="Arial Narrow" panose="020B0606020202030204" pitchFamily="34" charset="0"/>
            </a:rPr>
            <a:t>Офтальмологическое микрохирургическое отделение № 2 </a:t>
          </a:r>
          <a:br>
            <a:rPr lang="ru-RU" sz="800" kern="1200" dirty="0" smtClean="0">
              <a:latin typeface="Arial Narrow" panose="020B0606020202030204" pitchFamily="34" charset="0"/>
            </a:rPr>
          </a:br>
          <a:r>
            <a:rPr lang="ru-RU" sz="800" kern="1200" dirty="0" smtClean="0">
              <a:latin typeface="Arial Narrow" panose="020B0606020202030204" pitchFamily="34" charset="0"/>
            </a:rPr>
            <a:t>Офтальмологическое микрохирургическое отделение № 3</a:t>
          </a:r>
          <a:br>
            <a:rPr lang="ru-RU" sz="800" kern="1200" dirty="0" smtClean="0">
              <a:latin typeface="Arial Narrow" panose="020B0606020202030204" pitchFamily="34" charset="0"/>
            </a:rPr>
          </a:br>
          <a:r>
            <a:rPr lang="ru-RU" sz="800" kern="1200" dirty="0" smtClean="0">
              <a:latin typeface="Arial Narrow" panose="020B0606020202030204" pitchFamily="34" charset="0"/>
            </a:rPr>
            <a:t>Офтальмологическое микрохирургическое отделение № 4</a:t>
          </a:r>
          <a:br>
            <a:rPr lang="ru-RU" sz="800" kern="1200" dirty="0" smtClean="0">
              <a:latin typeface="Arial Narrow" panose="020B0606020202030204" pitchFamily="34" charset="0"/>
            </a:rPr>
          </a:br>
          <a:r>
            <a:rPr lang="ru-RU" sz="800" kern="1200" dirty="0" smtClean="0">
              <a:latin typeface="Arial Narrow" panose="020B0606020202030204" pitchFamily="34" charset="0"/>
            </a:rPr>
            <a:t>Детское офтальмологическое микрохирургическое отделение № 5</a:t>
          </a:r>
          <a:endParaRPr lang="ru-RU" sz="800" kern="1200" dirty="0">
            <a:latin typeface="Arial Narrow" panose="020B0606020202030204" pitchFamily="34" charset="0"/>
          </a:endParaRPr>
        </a:p>
      </dsp:txBody>
      <dsp:txXfrm>
        <a:off x="228490" y="1424350"/>
        <a:ext cx="977932" cy="1673537"/>
      </dsp:txXfrm>
    </dsp:sp>
    <dsp:sp modelId="{48FB044B-E63A-4E2C-AF20-D6BF0981F90C}">
      <dsp:nvSpPr>
        <dsp:cNvPr id="0" name=""/>
        <dsp:cNvSpPr/>
      </dsp:nvSpPr>
      <dsp:spPr>
        <a:xfrm>
          <a:off x="143038" y="3382412"/>
          <a:ext cx="1092768" cy="164151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atin typeface="Arial Narrow" panose="020B0606020202030204" pitchFamily="34" charset="0"/>
            </a:rPr>
            <a:t>ДНЕВНЫЕ СТАЦИОНАРЫ</a:t>
          </a:r>
          <a:r>
            <a:rPr lang="ru-RU" sz="800" kern="1200" dirty="0" smtClean="0">
              <a:latin typeface="Arial Narrow" panose="020B0606020202030204" pitchFamily="34" charset="0"/>
            </a:rPr>
            <a:t>:</a:t>
          </a:r>
          <a:br>
            <a:rPr lang="ru-RU" sz="800" kern="1200" dirty="0" smtClean="0">
              <a:latin typeface="Arial Narrow" panose="020B0606020202030204" pitchFamily="34" charset="0"/>
            </a:rPr>
          </a:br>
          <a:r>
            <a:rPr lang="ru-RU" sz="800" kern="1200" dirty="0" smtClean="0">
              <a:latin typeface="Arial Narrow" panose="020B0606020202030204" pitchFamily="34" charset="0"/>
            </a:rPr>
            <a:t>Офтальмологический дневной стационар № 2</a:t>
          </a:r>
          <a:br>
            <a:rPr lang="ru-RU" sz="800" kern="1200" dirty="0" smtClean="0">
              <a:latin typeface="Arial Narrow" panose="020B0606020202030204" pitchFamily="34" charset="0"/>
            </a:rPr>
          </a:br>
          <a:r>
            <a:rPr lang="ru-RU" sz="800" kern="1200" dirty="0" smtClean="0">
              <a:latin typeface="Arial Narrow" panose="020B0606020202030204" pitchFamily="34" charset="0"/>
            </a:rPr>
            <a:t>Детский офтальмологический</a:t>
          </a:r>
          <a:br>
            <a:rPr lang="ru-RU" sz="800" kern="1200" dirty="0" smtClean="0">
              <a:latin typeface="Arial Narrow" panose="020B0606020202030204" pitchFamily="34" charset="0"/>
            </a:rPr>
          </a:br>
          <a:r>
            <a:rPr lang="ru-RU" sz="800" kern="1200" dirty="0" smtClean="0">
              <a:latin typeface="Arial Narrow" panose="020B0606020202030204" pitchFamily="34" charset="0"/>
            </a:rPr>
            <a:t> дневной стационар № 5</a:t>
          </a:r>
          <a:br>
            <a:rPr lang="ru-RU" sz="800" kern="1200" dirty="0" smtClean="0">
              <a:latin typeface="Arial Narrow" panose="020B0606020202030204" pitchFamily="34" charset="0"/>
            </a:rPr>
          </a:br>
          <a:r>
            <a:rPr lang="ru-RU" sz="800" kern="1200" dirty="0" smtClean="0">
              <a:latin typeface="Arial Narrow" panose="020B0606020202030204" pitchFamily="34" charset="0"/>
            </a:rPr>
            <a:t>Отделение рефракционной микрохирургии</a:t>
          </a:r>
          <a:br>
            <a:rPr lang="ru-RU" sz="800" kern="1200" dirty="0" smtClean="0">
              <a:latin typeface="Arial Narrow" panose="020B0606020202030204" pitchFamily="34" charset="0"/>
            </a:rPr>
          </a:br>
          <a:r>
            <a:rPr lang="ru-RU" sz="800" b="1" kern="1200" dirty="0" smtClean="0">
              <a:latin typeface="Arial Narrow" panose="020B0606020202030204" pitchFamily="34" charset="0"/>
            </a:rPr>
            <a:t>г. САМАРА, </a:t>
          </a:r>
          <a:br>
            <a:rPr lang="ru-RU" sz="800" b="1" kern="1200" dirty="0" smtClean="0">
              <a:latin typeface="Arial Narrow" panose="020B0606020202030204" pitchFamily="34" charset="0"/>
            </a:rPr>
          </a:br>
          <a:r>
            <a:rPr lang="ru-RU" sz="800" b="1" kern="1200" dirty="0" smtClean="0">
              <a:latin typeface="Arial Narrow" panose="020B0606020202030204" pitchFamily="34" charset="0"/>
            </a:rPr>
            <a:t>УЛ. ЗАПОРОЖСКАЯ, 26</a:t>
          </a:r>
          <a:br>
            <a:rPr lang="ru-RU" sz="800" b="1" kern="1200" dirty="0" smtClean="0">
              <a:latin typeface="Arial Narrow" panose="020B0606020202030204" pitchFamily="34" charset="0"/>
            </a:rPr>
          </a:br>
          <a:r>
            <a:rPr lang="ru-RU" sz="800" b="0" kern="1200" dirty="0" smtClean="0">
              <a:latin typeface="Arial Narrow" panose="020B0606020202030204" pitchFamily="34" charset="0"/>
            </a:rPr>
            <a:t>Офтальмологический дневной стационар № 1</a:t>
          </a:r>
          <a:endParaRPr lang="ru-RU" sz="800" kern="1200" dirty="0">
            <a:latin typeface="Arial Narrow" panose="020B0606020202030204" pitchFamily="34" charset="0"/>
          </a:endParaRPr>
        </a:p>
      </dsp:txBody>
      <dsp:txXfrm>
        <a:off x="143038" y="3382412"/>
        <a:ext cx="1092768" cy="1641513"/>
      </dsp:txXfrm>
    </dsp:sp>
    <dsp:sp modelId="{3AFB3276-A0FC-4CCD-AC91-6780BB884D31}">
      <dsp:nvSpPr>
        <dsp:cNvPr id="0" name=""/>
        <dsp:cNvSpPr/>
      </dsp:nvSpPr>
      <dsp:spPr>
        <a:xfrm>
          <a:off x="1713335" y="7508026"/>
          <a:ext cx="1011069" cy="95063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atin typeface="Arial Narrow" panose="020B0606020202030204" pitchFamily="34" charset="0"/>
            </a:rPr>
            <a:t>Г. ЧАПАЕВСК, </a:t>
          </a:r>
          <a:br>
            <a:rPr lang="ru-RU" sz="800" b="1" kern="1200" dirty="0" smtClean="0">
              <a:latin typeface="Arial Narrow" panose="020B0606020202030204" pitchFamily="34" charset="0"/>
            </a:rPr>
          </a:br>
          <a:r>
            <a:rPr lang="ru-RU" sz="800" b="1" kern="1200" dirty="0" smtClean="0">
              <a:latin typeface="Arial Narrow" panose="020B0606020202030204" pitchFamily="34" charset="0"/>
            </a:rPr>
            <a:t>УЛ. МЕДИЦИНСКАЯ, 3А</a:t>
          </a:r>
          <a:br>
            <a:rPr lang="ru-RU" sz="800" b="1" kern="1200" dirty="0" smtClean="0">
              <a:latin typeface="Arial Narrow" panose="020B0606020202030204" pitchFamily="34" charset="0"/>
            </a:rPr>
          </a:br>
          <a:r>
            <a:rPr lang="ru-RU" sz="800" kern="1200" dirty="0" smtClean="0">
              <a:latin typeface="Arial Narrow" panose="020B0606020202030204" pitchFamily="34" charset="0"/>
            </a:rPr>
            <a:t>Офтальмологическое микрохирургическое отделение № 6</a:t>
          </a:r>
          <a:br>
            <a:rPr lang="ru-RU" sz="800" kern="1200" dirty="0" smtClean="0">
              <a:latin typeface="Arial Narrow" panose="020B0606020202030204" pitchFamily="34" charset="0"/>
            </a:rPr>
          </a:br>
          <a:r>
            <a:rPr lang="ru-RU" sz="800" kern="1200" dirty="0" smtClean="0">
              <a:latin typeface="Arial Narrow" panose="020B0606020202030204" pitchFamily="34" charset="0"/>
            </a:rPr>
            <a:t>Офтальмологический дневной стационар № 6</a:t>
          </a:r>
          <a:endParaRPr lang="ru-RU" sz="800" kern="1200" dirty="0">
            <a:latin typeface="Arial Narrow" panose="020B0606020202030204" pitchFamily="34" charset="0"/>
          </a:endParaRPr>
        </a:p>
      </dsp:txBody>
      <dsp:txXfrm>
        <a:off x="1713335" y="7508026"/>
        <a:ext cx="1011069" cy="950632"/>
      </dsp:txXfrm>
    </dsp:sp>
    <dsp:sp modelId="{906F9494-24CF-49A0-B2C1-09CF00CE7C18}">
      <dsp:nvSpPr>
        <dsp:cNvPr id="0" name=""/>
        <dsp:cNvSpPr/>
      </dsp:nvSpPr>
      <dsp:spPr>
        <a:xfrm>
          <a:off x="217307" y="5905407"/>
          <a:ext cx="965505" cy="108324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atin typeface="Arial Narrow" panose="020B0606020202030204" pitchFamily="34" charset="0"/>
            </a:rPr>
            <a:t>Г. СЫЗРАНЬ, </a:t>
          </a:r>
          <a:br>
            <a:rPr lang="ru-RU" sz="800" b="1" kern="1200" dirty="0" smtClean="0">
              <a:latin typeface="Arial Narrow" panose="020B0606020202030204" pitchFamily="34" charset="0"/>
            </a:rPr>
          </a:br>
          <a:r>
            <a:rPr lang="ru-RU" sz="800" b="1" kern="1200" dirty="0" smtClean="0">
              <a:latin typeface="Arial Narrow" panose="020B0606020202030204" pitchFamily="34" charset="0"/>
            </a:rPr>
            <a:t>УЛ. КОМАРОВА, 1</a:t>
          </a:r>
          <a:br>
            <a:rPr lang="ru-RU" sz="800" b="1" kern="1200" dirty="0" smtClean="0">
              <a:latin typeface="Arial Narrow" panose="020B0606020202030204" pitchFamily="34" charset="0"/>
            </a:rPr>
          </a:br>
          <a:r>
            <a:rPr lang="ru-RU" sz="800" kern="1200" dirty="0" smtClean="0">
              <a:latin typeface="Arial Narrow" panose="020B0606020202030204" pitchFamily="34" charset="0"/>
            </a:rPr>
            <a:t>Кабинет неотложной офтальмологической помощи</a:t>
          </a:r>
          <a:endParaRPr lang="ru-RU" sz="800" kern="1200" dirty="0">
            <a:latin typeface="Arial Narrow" panose="020B0606020202030204" pitchFamily="34" charset="0"/>
          </a:endParaRPr>
        </a:p>
      </dsp:txBody>
      <dsp:txXfrm>
        <a:off x="217307" y="5905407"/>
        <a:ext cx="965505" cy="1083242"/>
      </dsp:txXfrm>
    </dsp:sp>
    <dsp:sp modelId="{9BD76601-3CE9-4C2F-9E10-8776292AE77A}">
      <dsp:nvSpPr>
        <dsp:cNvPr id="0" name=""/>
        <dsp:cNvSpPr/>
      </dsp:nvSpPr>
      <dsp:spPr>
        <a:xfrm>
          <a:off x="1679124" y="3349914"/>
          <a:ext cx="654748" cy="32737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latin typeface="Arial Narrow" panose="020B0606020202030204" pitchFamily="34" charset="0"/>
            </a:rPr>
            <a:t>Отдел медицинской техники</a:t>
          </a:r>
          <a:endParaRPr lang="ru-RU" sz="800" kern="1200" dirty="0">
            <a:latin typeface="Arial Narrow" panose="020B0606020202030204" pitchFamily="34" charset="0"/>
          </a:endParaRPr>
        </a:p>
      </dsp:txBody>
      <dsp:txXfrm>
        <a:off x="1679124" y="3349914"/>
        <a:ext cx="654748" cy="327374"/>
      </dsp:txXfrm>
    </dsp:sp>
    <dsp:sp modelId="{D21983DA-2FC0-428F-AD43-4874796DAA95}">
      <dsp:nvSpPr>
        <dsp:cNvPr id="0" name=""/>
        <dsp:cNvSpPr/>
      </dsp:nvSpPr>
      <dsp:spPr>
        <a:xfrm>
          <a:off x="1666416" y="4930870"/>
          <a:ext cx="1253012" cy="239534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latin typeface="Arial Narrow" panose="020B0606020202030204" pitchFamily="34" charset="0"/>
            </a:rPr>
            <a:t>Приемное отделение</a:t>
          </a:r>
          <a:br>
            <a:rPr lang="ru-RU" sz="800" kern="1200" dirty="0" smtClean="0">
              <a:latin typeface="Arial Narrow" panose="020B0606020202030204" pitchFamily="34" charset="0"/>
            </a:rPr>
          </a:br>
          <a:r>
            <a:rPr lang="ru-RU" sz="800" kern="1200" dirty="0" smtClean="0">
              <a:latin typeface="Arial Narrow" panose="020B0606020202030204" pitchFamily="34" charset="0"/>
            </a:rPr>
            <a:t>Кабинет неотложной офтальмологической помощи</a:t>
          </a:r>
          <a:br>
            <a:rPr lang="ru-RU" sz="800" kern="1200" dirty="0" smtClean="0">
              <a:latin typeface="Arial Narrow" panose="020B0606020202030204" pitchFamily="34" charset="0"/>
            </a:rPr>
          </a:br>
          <a:r>
            <a:rPr lang="ru-RU" sz="800" kern="1200" dirty="0" smtClean="0">
              <a:latin typeface="Arial Narrow" panose="020B0606020202030204" pitchFamily="34" charset="0"/>
            </a:rPr>
            <a:t>Операционный блок</a:t>
          </a:r>
          <a:br>
            <a:rPr lang="ru-RU" sz="800" kern="1200" dirty="0" smtClean="0">
              <a:latin typeface="Arial Narrow" panose="020B0606020202030204" pitchFamily="34" charset="0"/>
            </a:rPr>
          </a:br>
          <a:r>
            <a:rPr lang="ru-RU" sz="800" kern="1200" dirty="0" smtClean="0">
              <a:latin typeface="Arial Narrow" panose="020B0606020202030204" pitchFamily="34" charset="0"/>
            </a:rPr>
            <a:t>Отделение анестезиологии и реаниматологии</a:t>
          </a:r>
          <a:br>
            <a:rPr lang="ru-RU" sz="800" kern="1200" dirty="0" smtClean="0">
              <a:latin typeface="Arial Narrow" panose="020B0606020202030204" pitchFamily="34" charset="0"/>
            </a:rPr>
          </a:br>
          <a:r>
            <a:rPr lang="ru-RU" sz="800" kern="1200" dirty="0" smtClean="0">
              <a:latin typeface="Arial Narrow" panose="020B0606020202030204" pitchFamily="34" charset="0"/>
            </a:rPr>
            <a:t>Кабинет лазерной микрохирургии </a:t>
          </a:r>
          <a:br>
            <a:rPr lang="ru-RU" sz="800" kern="1200" dirty="0" smtClean="0">
              <a:latin typeface="Arial Narrow" panose="020B0606020202030204" pitchFamily="34" charset="0"/>
            </a:rPr>
          </a:br>
          <a:r>
            <a:rPr lang="ru-RU" sz="800" kern="1200" dirty="0" smtClean="0">
              <a:latin typeface="Arial Narrow" panose="020B0606020202030204" pitchFamily="34" charset="0"/>
            </a:rPr>
            <a:t>Аптека</a:t>
          </a:r>
          <a:br>
            <a:rPr lang="ru-RU" sz="800" kern="1200" dirty="0" smtClean="0">
              <a:latin typeface="Arial Narrow" panose="020B0606020202030204" pitchFamily="34" charset="0"/>
            </a:rPr>
          </a:br>
          <a:r>
            <a:rPr lang="ru-RU" sz="800" kern="1200" dirty="0" smtClean="0">
              <a:latin typeface="Arial Narrow" panose="020B0606020202030204" pitchFamily="34" charset="0"/>
            </a:rPr>
            <a:t>Клинико-диагностическая лаборатория</a:t>
          </a:r>
          <a:br>
            <a:rPr lang="ru-RU" sz="800" kern="1200" dirty="0" smtClean="0">
              <a:latin typeface="Arial Narrow" panose="020B0606020202030204" pitchFamily="34" charset="0"/>
            </a:rPr>
          </a:br>
          <a:r>
            <a:rPr lang="ru-RU" sz="800" kern="1200" dirty="0" smtClean="0">
              <a:latin typeface="Arial Narrow" panose="020B0606020202030204" pitchFamily="34" charset="0"/>
            </a:rPr>
            <a:t>Рентгенологический кабинет</a:t>
          </a:r>
          <a:br>
            <a:rPr lang="ru-RU" sz="800" kern="1200" dirty="0" smtClean="0">
              <a:latin typeface="Arial Narrow" panose="020B0606020202030204" pitchFamily="34" charset="0"/>
            </a:rPr>
          </a:br>
          <a:r>
            <a:rPr lang="ru-RU" sz="800" kern="1200" dirty="0" smtClean="0">
              <a:latin typeface="Arial Narrow" panose="020B0606020202030204" pitchFamily="34" charset="0"/>
            </a:rPr>
            <a:t>Физиотерапевтический кабинет </a:t>
          </a:r>
          <a:br>
            <a:rPr lang="ru-RU" sz="800" kern="1200" dirty="0" smtClean="0">
              <a:latin typeface="Arial Narrow" panose="020B0606020202030204" pitchFamily="34" charset="0"/>
            </a:rPr>
          </a:br>
          <a:r>
            <a:rPr lang="ru-RU" sz="800" kern="1200" dirty="0" err="1" smtClean="0">
              <a:latin typeface="Arial Narrow" panose="020B0606020202030204" pitchFamily="34" charset="0"/>
            </a:rPr>
            <a:t>Кабинет</a:t>
          </a:r>
          <a:r>
            <a:rPr lang="ru-RU" sz="800" kern="1200" dirty="0" smtClean="0">
              <a:latin typeface="Arial Narrow" panose="020B0606020202030204" pitchFamily="34" charset="0"/>
            </a:rPr>
            <a:t> электрокардиографии</a:t>
          </a:r>
          <a:br>
            <a:rPr lang="ru-RU" sz="800" kern="1200" dirty="0" smtClean="0">
              <a:latin typeface="Arial Narrow" panose="020B0606020202030204" pitchFamily="34" charset="0"/>
            </a:rPr>
          </a:br>
          <a:r>
            <a:rPr lang="ru-RU" sz="800" kern="1200" dirty="0" smtClean="0">
              <a:latin typeface="Arial Narrow" panose="020B0606020202030204" pitchFamily="34" charset="0"/>
            </a:rPr>
            <a:t>Патолого-анатомическое отделение</a:t>
          </a:r>
          <a:br>
            <a:rPr lang="ru-RU" sz="800" kern="1200" dirty="0" smtClean="0">
              <a:latin typeface="Arial Narrow" panose="020B0606020202030204" pitchFamily="34" charset="0"/>
            </a:rPr>
          </a:br>
          <a:r>
            <a:rPr lang="ru-RU" sz="800" kern="1200" dirty="0" err="1" smtClean="0">
              <a:latin typeface="Arial Narrow" panose="020B0606020202030204" pitchFamily="34" charset="0"/>
            </a:rPr>
            <a:t>Отделение</a:t>
          </a:r>
          <a:r>
            <a:rPr lang="ru-RU" sz="800" kern="1200" dirty="0" smtClean="0">
              <a:latin typeface="Arial Narrow" panose="020B0606020202030204" pitchFamily="34" charset="0"/>
            </a:rPr>
            <a:t> заготовки, консервации органов и трупных тканей</a:t>
          </a:r>
          <a:endParaRPr lang="ru-RU" sz="800" kern="1200" dirty="0">
            <a:latin typeface="Arial Narrow" panose="020B0606020202030204" pitchFamily="34" charset="0"/>
          </a:endParaRPr>
        </a:p>
      </dsp:txBody>
      <dsp:txXfrm>
        <a:off x="1666416" y="4930870"/>
        <a:ext cx="1253012" cy="2395342"/>
      </dsp:txXfrm>
    </dsp:sp>
    <dsp:sp modelId="{42F8A549-5CE4-4FC5-B747-47DE3B8A7124}">
      <dsp:nvSpPr>
        <dsp:cNvPr id="0" name=""/>
        <dsp:cNvSpPr/>
      </dsp:nvSpPr>
      <dsp:spPr>
        <a:xfrm>
          <a:off x="1675124" y="3896868"/>
          <a:ext cx="654748" cy="32737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latin typeface="Arial Narrow" panose="020B0606020202030204" pitchFamily="34" charset="0"/>
            </a:rPr>
            <a:t>Инженер по метрологии</a:t>
          </a:r>
          <a:endParaRPr lang="ru-RU" sz="800" kern="1200" dirty="0">
            <a:latin typeface="Arial Narrow" panose="020B0606020202030204" pitchFamily="34" charset="0"/>
          </a:endParaRPr>
        </a:p>
      </dsp:txBody>
      <dsp:txXfrm>
        <a:off x="1675124" y="3896868"/>
        <a:ext cx="654748" cy="327374"/>
      </dsp:txXfrm>
    </dsp:sp>
    <dsp:sp modelId="{1A63019F-ED15-477C-9731-A52F3775D1A6}">
      <dsp:nvSpPr>
        <dsp:cNvPr id="0" name=""/>
        <dsp:cNvSpPr/>
      </dsp:nvSpPr>
      <dsp:spPr>
        <a:xfrm>
          <a:off x="1675124" y="4482422"/>
          <a:ext cx="654748" cy="32737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latin typeface="Arial Narrow" panose="020B0606020202030204" pitchFamily="34" charset="0"/>
            </a:rPr>
            <a:t>Врач-эпидемиолог</a:t>
          </a:r>
          <a:endParaRPr lang="ru-RU" sz="800" kern="1200" dirty="0">
            <a:latin typeface="Arial Narrow" panose="020B0606020202030204" pitchFamily="34" charset="0"/>
          </a:endParaRPr>
        </a:p>
      </dsp:txBody>
      <dsp:txXfrm>
        <a:off x="1675124" y="4482422"/>
        <a:ext cx="654748" cy="327374"/>
      </dsp:txXfrm>
    </dsp:sp>
    <dsp:sp modelId="{3A5378B8-4CD5-4446-A260-3E1155B96C69}">
      <dsp:nvSpPr>
        <dsp:cNvPr id="0" name=""/>
        <dsp:cNvSpPr/>
      </dsp:nvSpPr>
      <dsp:spPr>
        <a:xfrm>
          <a:off x="4050508" y="693084"/>
          <a:ext cx="1140840" cy="462658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latin typeface="Arial Narrow" panose="020B0606020202030204" pitchFamily="34" charset="0"/>
            </a:rPr>
            <a:t>Заместитель главного врача по качеству оказания медицинской помощи</a:t>
          </a:r>
          <a:endParaRPr lang="ru-RU" sz="800" kern="1200" dirty="0">
            <a:latin typeface="Arial Narrow" panose="020B0606020202030204" pitchFamily="34" charset="0"/>
          </a:endParaRPr>
        </a:p>
      </dsp:txBody>
      <dsp:txXfrm>
        <a:off x="4073093" y="715669"/>
        <a:ext cx="1095670" cy="417488"/>
      </dsp:txXfrm>
    </dsp:sp>
    <dsp:sp modelId="{6A79665D-4E2B-46DF-A7FA-A4F02D9F613B}">
      <dsp:nvSpPr>
        <dsp:cNvPr id="0" name=""/>
        <dsp:cNvSpPr/>
      </dsp:nvSpPr>
      <dsp:spPr>
        <a:xfrm>
          <a:off x="4271942" y="1393600"/>
          <a:ext cx="654748" cy="32737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latin typeface="Arial Narrow" panose="020B0606020202030204" pitchFamily="34" charset="0"/>
            </a:rPr>
            <a:t>Отдел медицинской статистики</a:t>
          </a:r>
          <a:endParaRPr lang="ru-RU" sz="800" kern="1200" dirty="0">
            <a:latin typeface="Arial Narrow" panose="020B0606020202030204" pitchFamily="34" charset="0"/>
          </a:endParaRPr>
        </a:p>
      </dsp:txBody>
      <dsp:txXfrm>
        <a:off x="4271942" y="1393600"/>
        <a:ext cx="654748" cy="327374"/>
      </dsp:txXfrm>
    </dsp:sp>
    <dsp:sp modelId="{4AFA61B5-0362-432B-9E75-2C25F167DF26}">
      <dsp:nvSpPr>
        <dsp:cNvPr id="0" name=""/>
        <dsp:cNvSpPr/>
      </dsp:nvSpPr>
      <dsp:spPr>
        <a:xfrm>
          <a:off x="4271942" y="1858098"/>
          <a:ext cx="654748" cy="60756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latin typeface="Arial Narrow" panose="020B0606020202030204" pitchFamily="34" charset="0"/>
            </a:rPr>
            <a:t>Отдел управления качеством медицинской помощи</a:t>
          </a:r>
          <a:endParaRPr lang="ru-RU" sz="800" kern="1200" dirty="0">
            <a:latin typeface="Arial Narrow" panose="020B0606020202030204" pitchFamily="34" charset="0"/>
          </a:endParaRPr>
        </a:p>
      </dsp:txBody>
      <dsp:txXfrm>
        <a:off x="4271942" y="1858098"/>
        <a:ext cx="654748" cy="607567"/>
      </dsp:txXfrm>
    </dsp:sp>
    <dsp:sp modelId="{31666ADB-A209-472B-A1A6-CDA61C2DB760}">
      <dsp:nvSpPr>
        <dsp:cNvPr id="0" name=""/>
        <dsp:cNvSpPr/>
      </dsp:nvSpPr>
      <dsp:spPr>
        <a:xfrm>
          <a:off x="4271942" y="2602793"/>
          <a:ext cx="654748" cy="625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latin typeface="Arial Narrow" panose="020B0606020202030204" pitchFamily="34" charset="0"/>
            </a:rPr>
            <a:t>Отдел технической поддержки и сопровождения программного обеспечения</a:t>
          </a:r>
          <a:endParaRPr lang="ru-RU" sz="800" kern="1200" dirty="0">
            <a:latin typeface="Arial Narrow" panose="020B0606020202030204" pitchFamily="34" charset="0"/>
          </a:endParaRPr>
        </a:p>
      </dsp:txBody>
      <dsp:txXfrm>
        <a:off x="4271942" y="2602793"/>
        <a:ext cx="654748" cy="625762"/>
      </dsp:txXfrm>
    </dsp:sp>
    <dsp:sp modelId="{BFD6AC9D-BE60-4A94-A611-02DFCD82C201}">
      <dsp:nvSpPr>
        <dsp:cNvPr id="0" name=""/>
        <dsp:cNvSpPr/>
      </dsp:nvSpPr>
      <dsp:spPr>
        <a:xfrm>
          <a:off x="4271942" y="3381741"/>
          <a:ext cx="654748" cy="32737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latin typeface="Arial Narrow" panose="020B0606020202030204" pitchFamily="34" charset="0"/>
            </a:rPr>
            <a:t>Отдел клинико-экспертной работы</a:t>
          </a:r>
          <a:endParaRPr lang="ru-RU" sz="800" kern="1200" dirty="0">
            <a:latin typeface="Arial Narrow" panose="020B0606020202030204" pitchFamily="34" charset="0"/>
          </a:endParaRPr>
        </a:p>
      </dsp:txBody>
      <dsp:txXfrm>
        <a:off x="4271942" y="3381741"/>
        <a:ext cx="654748" cy="327374"/>
      </dsp:txXfrm>
    </dsp:sp>
    <dsp:sp modelId="{5929A16D-FD3F-425E-90D5-0626DD1926A9}">
      <dsp:nvSpPr>
        <dsp:cNvPr id="0" name=""/>
        <dsp:cNvSpPr/>
      </dsp:nvSpPr>
      <dsp:spPr>
        <a:xfrm>
          <a:off x="4081639" y="3846239"/>
          <a:ext cx="845044" cy="32737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latin typeface="Arial Narrow" panose="020B0606020202030204" pitchFamily="34" charset="0"/>
            </a:rPr>
            <a:t>Организационно-методический кабинет</a:t>
          </a:r>
          <a:endParaRPr lang="ru-RU" sz="800" kern="1200" dirty="0">
            <a:latin typeface="Arial Narrow" panose="020B0606020202030204" pitchFamily="34" charset="0"/>
          </a:endParaRPr>
        </a:p>
      </dsp:txBody>
      <dsp:txXfrm>
        <a:off x="4081639" y="3846239"/>
        <a:ext cx="845044" cy="327374"/>
      </dsp:txXfrm>
    </dsp:sp>
    <dsp:sp modelId="{E8C234DC-6145-4E6A-8E86-AFE397BC3682}">
      <dsp:nvSpPr>
        <dsp:cNvPr id="0" name=""/>
        <dsp:cNvSpPr/>
      </dsp:nvSpPr>
      <dsp:spPr>
        <a:xfrm>
          <a:off x="5287524" y="693084"/>
          <a:ext cx="1101031" cy="434962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latin typeface="Arial Narrow" panose="020B0606020202030204" pitchFamily="34" charset="0"/>
            </a:rPr>
            <a:t>Заместитель главного врача по гражданской обороне и мобилизационной работе</a:t>
          </a:r>
          <a:endParaRPr lang="ru-RU" sz="800" kern="1200" dirty="0">
            <a:latin typeface="Arial Narrow" panose="020B0606020202030204" pitchFamily="34" charset="0"/>
          </a:endParaRPr>
        </a:p>
      </dsp:txBody>
      <dsp:txXfrm>
        <a:off x="5308757" y="714317"/>
        <a:ext cx="1058565" cy="392496"/>
      </dsp:txXfrm>
    </dsp:sp>
    <dsp:sp modelId="{85620303-7623-451E-8549-A0C5B40C299D}">
      <dsp:nvSpPr>
        <dsp:cNvPr id="0" name=""/>
        <dsp:cNvSpPr/>
      </dsp:nvSpPr>
      <dsp:spPr>
        <a:xfrm>
          <a:off x="5548633" y="1389043"/>
          <a:ext cx="654748" cy="32737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latin typeface="Arial Narrow" panose="020B0606020202030204" pitchFamily="34" charset="0"/>
            </a:rPr>
            <a:t>Специалист гражданской обороны</a:t>
          </a:r>
          <a:endParaRPr lang="ru-RU" sz="800" kern="1200" dirty="0">
            <a:latin typeface="Arial Narrow" panose="020B0606020202030204" pitchFamily="34" charset="0"/>
          </a:endParaRPr>
        </a:p>
      </dsp:txBody>
      <dsp:txXfrm>
        <a:off x="5548633" y="1389043"/>
        <a:ext cx="654748" cy="327374"/>
      </dsp:txXfrm>
    </dsp:sp>
    <dsp:sp modelId="{95658CD9-ED5D-42B8-9076-E7DB7D179C27}">
      <dsp:nvSpPr>
        <dsp:cNvPr id="0" name=""/>
        <dsp:cNvSpPr/>
      </dsp:nvSpPr>
      <dsp:spPr>
        <a:xfrm>
          <a:off x="7435669" y="693084"/>
          <a:ext cx="839328" cy="443500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latin typeface="Arial Narrow" panose="020B0606020202030204" pitchFamily="34" charset="0"/>
            </a:rPr>
            <a:t>Заместитель главного врача по экономическим вопросам</a:t>
          </a:r>
          <a:endParaRPr lang="ru-RU" sz="800" kern="1200" dirty="0">
            <a:latin typeface="Arial Narrow" panose="020B0606020202030204" pitchFamily="34" charset="0"/>
          </a:endParaRPr>
        </a:p>
      </dsp:txBody>
      <dsp:txXfrm>
        <a:off x="7457319" y="714734"/>
        <a:ext cx="796028" cy="400200"/>
      </dsp:txXfrm>
    </dsp:sp>
    <dsp:sp modelId="{E2E43D19-4734-4484-B006-1240DA3573CD}">
      <dsp:nvSpPr>
        <dsp:cNvPr id="0" name=""/>
        <dsp:cNvSpPr/>
      </dsp:nvSpPr>
      <dsp:spPr>
        <a:xfrm>
          <a:off x="7648769" y="1428387"/>
          <a:ext cx="654748" cy="32737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latin typeface="Arial Narrow" panose="020B0606020202030204" pitchFamily="34" charset="0"/>
            </a:rPr>
            <a:t>Планово-экономический отдел</a:t>
          </a:r>
          <a:endParaRPr lang="ru-RU" sz="800" kern="1200" dirty="0">
            <a:latin typeface="Arial Narrow" panose="020B0606020202030204" pitchFamily="34" charset="0"/>
          </a:endParaRPr>
        </a:p>
      </dsp:txBody>
      <dsp:txXfrm>
        <a:off x="7648769" y="1428387"/>
        <a:ext cx="654748" cy="327374"/>
      </dsp:txXfrm>
    </dsp:sp>
    <dsp:sp modelId="{F460161A-D643-492A-AE32-D28E7FCB8F04}">
      <dsp:nvSpPr>
        <dsp:cNvPr id="0" name=""/>
        <dsp:cNvSpPr/>
      </dsp:nvSpPr>
      <dsp:spPr>
        <a:xfrm>
          <a:off x="8393835" y="693084"/>
          <a:ext cx="786503" cy="443500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latin typeface="Arial Narrow" panose="020B0606020202030204" pitchFamily="34" charset="0"/>
            </a:rPr>
            <a:t>Заместитель главного врача по хозяйственным вопросам</a:t>
          </a:r>
          <a:endParaRPr lang="ru-RU" sz="800" kern="1200" dirty="0">
            <a:latin typeface="Arial Narrow" panose="020B0606020202030204" pitchFamily="34" charset="0"/>
          </a:endParaRPr>
        </a:p>
      </dsp:txBody>
      <dsp:txXfrm>
        <a:off x="8415485" y="714734"/>
        <a:ext cx="743203" cy="400200"/>
      </dsp:txXfrm>
    </dsp:sp>
    <dsp:sp modelId="{CF6E9D38-300C-42CB-8533-2789F49D01D9}">
      <dsp:nvSpPr>
        <dsp:cNvPr id="0" name=""/>
        <dsp:cNvSpPr/>
      </dsp:nvSpPr>
      <dsp:spPr>
        <a:xfrm>
          <a:off x="8691980" y="2724527"/>
          <a:ext cx="654748" cy="32737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latin typeface="Arial Narrow" panose="020B0606020202030204" pitchFamily="34" charset="0"/>
            </a:rPr>
            <a:t>Хозяйственный отдел</a:t>
          </a:r>
        </a:p>
      </dsp:txBody>
      <dsp:txXfrm>
        <a:off x="8691980" y="2724527"/>
        <a:ext cx="654748" cy="327374"/>
      </dsp:txXfrm>
    </dsp:sp>
    <dsp:sp modelId="{E6F416E7-57A3-4E06-AF1C-FCF19843CF72}">
      <dsp:nvSpPr>
        <dsp:cNvPr id="0" name=""/>
        <dsp:cNvSpPr/>
      </dsp:nvSpPr>
      <dsp:spPr>
        <a:xfrm>
          <a:off x="8621195" y="1428384"/>
          <a:ext cx="738746" cy="6325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latin typeface="Arial Narrow" panose="020B0606020202030204" pitchFamily="34" charset="0"/>
            </a:rPr>
            <a:t>Технический отдел</a:t>
          </a:r>
          <a:br>
            <a:rPr lang="ru-RU" sz="800" kern="1200" dirty="0" smtClean="0">
              <a:latin typeface="Arial Narrow" panose="020B0606020202030204" pitchFamily="34" charset="0"/>
            </a:rPr>
          </a:br>
          <a:r>
            <a:rPr lang="ru-RU" sz="800" kern="1200" dirty="0" smtClean="0">
              <a:latin typeface="Arial Narrow" panose="020B0606020202030204" pitchFamily="34" charset="0"/>
            </a:rPr>
            <a:t> (г. Самара, </a:t>
          </a:r>
          <a:br>
            <a:rPr lang="ru-RU" sz="800" kern="1200" dirty="0" smtClean="0">
              <a:latin typeface="Arial Narrow" panose="020B0606020202030204" pitchFamily="34" charset="0"/>
            </a:rPr>
          </a:br>
          <a:r>
            <a:rPr lang="ru-RU" sz="800" kern="1200" dirty="0" smtClean="0">
              <a:latin typeface="Arial Narrow" panose="020B0606020202030204" pitchFamily="34" charset="0"/>
            </a:rPr>
            <a:t>г. Сызрань, </a:t>
          </a:r>
          <a:br>
            <a:rPr lang="ru-RU" sz="800" kern="1200" dirty="0" smtClean="0">
              <a:latin typeface="Arial Narrow" panose="020B0606020202030204" pitchFamily="34" charset="0"/>
            </a:rPr>
          </a:br>
          <a:r>
            <a:rPr lang="ru-RU" sz="800" kern="1200" dirty="0" smtClean="0">
              <a:latin typeface="Arial Narrow" panose="020B0606020202030204" pitchFamily="34" charset="0"/>
            </a:rPr>
            <a:t>г. Чапаевск)</a:t>
          </a:r>
        </a:p>
      </dsp:txBody>
      <dsp:txXfrm>
        <a:off x="8621195" y="1428384"/>
        <a:ext cx="738746" cy="632591"/>
      </dsp:txXfrm>
    </dsp:sp>
    <dsp:sp modelId="{DA554521-7A1B-4EF6-A83F-E94AAF44B40D}">
      <dsp:nvSpPr>
        <dsp:cNvPr id="0" name=""/>
        <dsp:cNvSpPr/>
      </dsp:nvSpPr>
      <dsp:spPr>
        <a:xfrm>
          <a:off x="8691980" y="3189242"/>
          <a:ext cx="654748" cy="32737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latin typeface="Arial Narrow" panose="020B0606020202030204" pitchFamily="34" charset="0"/>
            </a:rPr>
            <a:t>Котельная</a:t>
          </a:r>
        </a:p>
      </dsp:txBody>
      <dsp:txXfrm>
        <a:off x="8691980" y="3189242"/>
        <a:ext cx="654748" cy="327374"/>
      </dsp:txXfrm>
    </dsp:sp>
    <dsp:sp modelId="{07B5D532-ABC4-4391-8431-B00357966539}">
      <dsp:nvSpPr>
        <dsp:cNvPr id="0" name=""/>
        <dsp:cNvSpPr/>
      </dsp:nvSpPr>
      <dsp:spPr>
        <a:xfrm>
          <a:off x="8686526" y="2220472"/>
          <a:ext cx="654748" cy="32737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latin typeface="Arial Narrow" panose="020B0606020202030204" pitchFamily="34" charset="0"/>
            </a:rPr>
            <a:t>Гараж</a:t>
          </a:r>
        </a:p>
      </dsp:txBody>
      <dsp:txXfrm>
        <a:off x="8686526" y="2220472"/>
        <a:ext cx="654748" cy="327374"/>
      </dsp:txXfrm>
    </dsp:sp>
    <dsp:sp modelId="{2DE2CB8C-663D-455B-B73C-123B4ABD8C9D}">
      <dsp:nvSpPr>
        <dsp:cNvPr id="0" name=""/>
        <dsp:cNvSpPr/>
      </dsp:nvSpPr>
      <dsp:spPr>
        <a:xfrm>
          <a:off x="8691980" y="3732640"/>
          <a:ext cx="738746" cy="94618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latin typeface="Arial Narrow" panose="020B0606020202030204" pitchFamily="34" charset="0"/>
            </a:rPr>
            <a:t>Общебольничный немедицинский персонала: инженер по охране окружающей среды (эколог)</a:t>
          </a:r>
        </a:p>
      </dsp:txBody>
      <dsp:txXfrm>
        <a:off x="8691980" y="3732640"/>
        <a:ext cx="738746" cy="946183"/>
      </dsp:txXfrm>
    </dsp:sp>
    <dsp:sp modelId="{DA213023-C977-4532-A863-CC990110B597}">
      <dsp:nvSpPr>
        <dsp:cNvPr id="0" name=""/>
        <dsp:cNvSpPr/>
      </dsp:nvSpPr>
      <dsp:spPr>
        <a:xfrm>
          <a:off x="9447790" y="693084"/>
          <a:ext cx="506500" cy="443500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latin typeface="Arial Narrow" panose="020B0606020202030204" pitchFamily="34" charset="0"/>
            </a:rPr>
            <a:t>Главный бухгалтер</a:t>
          </a:r>
          <a:endParaRPr lang="ru-RU" sz="800" kern="1200" dirty="0">
            <a:latin typeface="Arial Narrow" panose="020B0606020202030204" pitchFamily="34" charset="0"/>
          </a:endParaRPr>
        </a:p>
      </dsp:txBody>
      <dsp:txXfrm>
        <a:off x="9469440" y="714734"/>
        <a:ext cx="463200" cy="400200"/>
      </dsp:txXfrm>
    </dsp:sp>
    <dsp:sp modelId="{4B9DEC26-122B-4B32-B57E-2B655C3590FE}">
      <dsp:nvSpPr>
        <dsp:cNvPr id="0" name=""/>
        <dsp:cNvSpPr/>
      </dsp:nvSpPr>
      <dsp:spPr>
        <a:xfrm>
          <a:off x="9587831" y="1435278"/>
          <a:ext cx="556359" cy="13712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latin typeface="Arial Narrow" panose="020B0606020202030204" pitchFamily="34" charset="0"/>
            </a:rPr>
            <a:t>Бухгалтерия</a:t>
          </a:r>
          <a:endParaRPr lang="ru-RU" sz="800" kern="1200" dirty="0">
            <a:latin typeface="Arial Narrow" panose="020B0606020202030204" pitchFamily="34" charset="0"/>
          </a:endParaRPr>
        </a:p>
      </dsp:txBody>
      <dsp:txXfrm>
        <a:off x="9587831" y="1435278"/>
        <a:ext cx="556359" cy="137124"/>
      </dsp:txXfrm>
    </dsp:sp>
    <dsp:sp modelId="{75AC8195-0604-4078-9489-F8EF58740401}">
      <dsp:nvSpPr>
        <dsp:cNvPr id="0" name=""/>
        <dsp:cNvSpPr/>
      </dsp:nvSpPr>
      <dsp:spPr>
        <a:xfrm>
          <a:off x="11404637" y="693084"/>
          <a:ext cx="972635" cy="559626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latin typeface="Arial Narrow" panose="020B0606020202030204" pitchFamily="34" charset="0"/>
            </a:rPr>
            <a:t>Заместитель главного врача по </a:t>
          </a:r>
          <a:r>
            <a:rPr lang="ru-RU" sz="800" kern="1200" dirty="0" err="1" smtClean="0">
              <a:latin typeface="Arial Narrow" panose="020B0606020202030204" pitchFamily="34" charset="0"/>
            </a:rPr>
            <a:t>инновационно</a:t>
          </a:r>
          <a:r>
            <a:rPr lang="ru-RU" sz="800" kern="1200" dirty="0" smtClean="0">
              <a:latin typeface="Arial Narrow" panose="020B0606020202030204" pitchFamily="34" charset="0"/>
            </a:rPr>
            <a:t>-технологическому развитию</a:t>
          </a:r>
          <a:endParaRPr lang="ru-RU" sz="800" kern="1200" dirty="0">
            <a:latin typeface="Arial Narrow" panose="020B0606020202030204" pitchFamily="34" charset="0"/>
          </a:endParaRPr>
        </a:p>
      </dsp:txBody>
      <dsp:txXfrm>
        <a:off x="11431956" y="720403"/>
        <a:ext cx="917997" cy="504988"/>
      </dsp:txXfrm>
    </dsp:sp>
    <dsp:sp modelId="{AB04C5B4-5D30-4900-8454-ECDA98CA0970}">
      <dsp:nvSpPr>
        <dsp:cNvPr id="0" name=""/>
        <dsp:cNvSpPr/>
      </dsp:nvSpPr>
      <dsp:spPr>
        <a:xfrm>
          <a:off x="6460958" y="1356378"/>
          <a:ext cx="903441" cy="202267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 dirty="0" smtClean="0">
            <a:latin typeface="Arial Narrow" panose="020B0606020202030204" pitchFamily="34" charset="0"/>
          </a:endParaRPr>
        </a:p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800" kern="1200" smtClean="0">
              <a:latin typeface="Arial Narrow" panose="020B0606020202030204" pitchFamily="34" charset="0"/>
            </a:rPr>
            <a:t>Юридический отдел</a:t>
          </a:r>
          <a:endParaRPr lang="ru-RU" sz="800" kern="1200" dirty="0" smtClean="0">
            <a:latin typeface="Arial Narrow" panose="020B0606020202030204" pitchFamily="34" charset="0"/>
          </a:endParaRPr>
        </a:p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800" kern="1200" dirty="0" smtClean="0">
            <a:latin typeface="Arial Narrow" panose="020B0606020202030204" pitchFamily="34" charset="0"/>
          </a:endParaRPr>
        </a:p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800" kern="1200" dirty="0" smtClean="0">
              <a:latin typeface="Arial Narrow" panose="020B0606020202030204" pitchFamily="34" charset="0"/>
            </a:rPr>
            <a:t>Контрактная служба</a:t>
          </a:r>
        </a:p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800" kern="1200" dirty="0" smtClean="0">
              <a:latin typeface="Arial Narrow" panose="020B0606020202030204" pitchFamily="34" charset="0"/>
            </a:rPr>
            <a:t/>
          </a:r>
          <a:br>
            <a:rPr lang="ru-RU" sz="800" kern="1200" dirty="0" smtClean="0">
              <a:latin typeface="Arial Narrow" panose="020B0606020202030204" pitchFamily="34" charset="0"/>
            </a:rPr>
          </a:br>
          <a:r>
            <a:rPr lang="ru-RU" sz="800" kern="1200" dirty="0" smtClean="0">
              <a:latin typeface="Arial Narrow" panose="020B0606020202030204" pitchFamily="34" charset="0"/>
            </a:rPr>
            <a:t>Отдел организации и развития платных медицинских услуг</a:t>
          </a:r>
        </a:p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800" kern="1200" dirty="0" smtClean="0">
              <a:latin typeface="Arial Narrow" panose="020B0606020202030204" pitchFamily="34" charset="0"/>
            </a:rPr>
            <a:t/>
          </a:r>
          <a:br>
            <a:rPr lang="ru-RU" sz="800" kern="1200" dirty="0" smtClean="0">
              <a:latin typeface="Arial Narrow" panose="020B0606020202030204" pitchFamily="34" charset="0"/>
            </a:rPr>
          </a:br>
          <a:r>
            <a:rPr lang="ru-RU" sz="800" kern="1200" dirty="0" smtClean="0">
              <a:latin typeface="Arial Narrow" panose="020B0606020202030204" pitchFamily="34" charset="0"/>
            </a:rPr>
            <a:t>Канцелярия</a:t>
          </a:r>
        </a:p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800" kern="1200" dirty="0" smtClean="0">
              <a:latin typeface="Arial Narrow" panose="020B0606020202030204" pitchFamily="34" charset="0"/>
            </a:rPr>
            <a:t/>
          </a:r>
          <a:br>
            <a:rPr lang="ru-RU" sz="800" kern="1200" dirty="0" smtClean="0">
              <a:latin typeface="Arial Narrow" panose="020B0606020202030204" pitchFamily="34" charset="0"/>
            </a:rPr>
          </a:br>
          <a:r>
            <a:rPr lang="ru-RU" sz="800" kern="1200" dirty="0" smtClean="0">
              <a:latin typeface="Arial Narrow" panose="020B0606020202030204" pitchFamily="34" charset="0"/>
            </a:rPr>
            <a:t>Специалист по охране труда</a:t>
          </a:r>
        </a:p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800" kern="1200" dirty="0" smtClean="0">
              <a:latin typeface="Arial Narrow" panose="020B0606020202030204" pitchFamily="34" charset="0"/>
            </a:rPr>
            <a:t/>
          </a:r>
          <a:br>
            <a:rPr lang="ru-RU" sz="800" kern="1200" dirty="0" smtClean="0">
              <a:latin typeface="Arial Narrow" panose="020B0606020202030204" pitchFamily="34" charset="0"/>
            </a:rPr>
          </a:br>
          <a:r>
            <a:rPr lang="ru-RU" sz="800" kern="1200" dirty="0" smtClean="0">
              <a:latin typeface="Arial Narrow" panose="020B0606020202030204" pitchFamily="34" charset="0"/>
            </a:rPr>
            <a:t>Отдел кадров</a:t>
          </a:r>
        </a:p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800" kern="1200" dirty="0" smtClean="0">
              <a:latin typeface="Arial Narrow" panose="020B0606020202030204" pitchFamily="34" charset="0"/>
            </a:rPr>
            <a:t/>
          </a:r>
          <a:br>
            <a:rPr lang="ru-RU" sz="800" kern="1200" dirty="0" smtClean="0">
              <a:latin typeface="Arial Narrow" panose="020B0606020202030204" pitchFamily="34" charset="0"/>
            </a:rPr>
          </a:br>
          <a:r>
            <a:rPr lang="ru-RU" sz="800" kern="1200" dirty="0" smtClean="0">
              <a:latin typeface="Arial Narrow" panose="020B0606020202030204" pitchFamily="34" charset="0"/>
            </a:rPr>
            <a:t>Специалист по связям с общественностью</a:t>
          </a:r>
          <a:br>
            <a:rPr lang="ru-RU" sz="800" kern="1200" dirty="0" smtClean="0">
              <a:latin typeface="Arial Narrow" panose="020B0606020202030204" pitchFamily="34" charset="0"/>
            </a:rPr>
          </a:br>
          <a:endParaRPr lang="ru-RU" sz="800" kern="1200" dirty="0">
            <a:latin typeface="Arial Narrow" panose="020B0606020202030204" pitchFamily="34" charset="0"/>
          </a:endParaRPr>
        </a:p>
      </dsp:txBody>
      <dsp:txXfrm>
        <a:off x="6460958" y="1356378"/>
        <a:ext cx="903441" cy="2022672"/>
      </dsp:txXfrm>
    </dsp:sp>
    <dsp:sp modelId="{95E1BC28-65FF-4C3D-B52B-96E5DC1A17BB}">
      <dsp:nvSpPr>
        <dsp:cNvPr id="0" name=""/>
        <dsp:cNvSpPr/>
      </dsp:nvSpPr>
      <dsp:spPr>
        <a:xfrm>
          <a:off x="10225062" y="693084"/>
          <a:ext cx="1049719" cy="443497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latin typeface="Arial Narrow" panose="020B0606020202030204" pitchFamily="34" charset="0"/>
            </a:rPr>
            <a:t>Заместитель главного врача по амбулаторно-поликлинической работе</a:t>
          </a:r>
          <a:endParaRPr lang="ru-RU" sz="800" kern="1200" dirty="0">
            <a:latin typeface="Arial Narrow" panose="020B0606020202030204" pitchFamily="34" charset="0"/>
          </a:endParaRPr>
        </a:p>
      </dsp:txBody>
      <dsp:txXfrm>
        <a:off x="10246712" y="714734"/>
        <a:ext cx="1006419" cy="400197"/>
      </dsp:txXfrm>
    </dsp:sp>
    <dsp:sp modelId="{51865A85-B018-42D6-98A8-35750923A928}">
      <dsp:nvSpPr>
        <dsp:cNvPr id="0" name=""/>
        <dsp:cNvSpPr/>
      </dsp:nvSpPr>
      <dsp:spPr>
        <a:xfrm>
          <a:off x="10505799" y="1533386"/>
          <a:ext cx="1639444" cy="348207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800" b="1" kern="1200" dirty="0" smtClean="0">
              <a:latin typeface="Arial Narrow" panose="020B0606020202030204" pitchFamily="34" charset="0"/>
            </a:rPr>
            <a:t>САМАРА, УЛ. НОВО-САДОВАЯ, 158</a:t>
          </a:r>
          <a:br>
            <a:rPr lang="ru-RU" sz="800" b="1" kern="1200" dirty="0" smtClean="0">
              <a:latin typeface="Arial Narrow" panose="020B0606020202030204" pitchFamily="34" charset="0"/>
            </a:rPr>
          </a:br>
          <a:r>
            <a:rPr lang="ru-RU" sz="800" kern="1200" dirty="0" smtClean="0">
              <a:latin typeface="Arial Narrow" panose="020B0606020202030204" pitchFamily="34" charset="0"/>
            </a:rPr>
            <a:t>Отделение платных медицинских услуг</a:t>
          </a:r>
          <a:br>
            <a:rPr lang="ru-RU" sz="800" kern="1200" dirty="0" smtClean="0">
              <a:latin typeface="Arial Narrow" panose="020B0606020202030204" pitchFamily="34" charset="0"/>
            </a:rPr>
          </a:br>
          <a:r>
            <a:rPr lang="ru-RU" sz="800" kern="1200" dirty="0" smtClean="0">
              <a:latin typeface="Arial Narrow" panose="020B0606020202030204" pitchFamily="34" charset="0"/>
            </a:rPr>
            <a:t>Отделение мобильной офтальмологической помощи</a:t>
          </a:r>
          <a:br>
            <a:rPr lang="ru-RU" sz="800" kern="1200" dirty="0" smtClean="0">
              <a:latin typeface="Arial Narrow" panose="020B0606020202030204" pitchFamily="34" charset="0"/>
            </a:rPr>
          </a:br>
          <a:r>
            <a:rPr lang="ru-RU" sz="800" kern="1200" dirty="0" smtClean="0">
              <a:latin typeface="Arial Narrow" panose="020B0606020202030204" pitchFamily="34" charset="0"/>
            </a:rPr>
            <a:t>Детское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800" kern="1200" dirty="0" smtClean="0">
              <a:latin typeface="Arial Narrow" panose="020B0606020202030204" pitchFamily="34" charset="0"/>
            </a:rPr>
            <a:t>консультативно-диагностическое отделение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800" kern="1200" dirty="0" smtClean="0">
              <a:latin typeface="Arial Narrow" panose="020B0606020202030204" pitchFamily="34" charset="0"/>
            </a:rPr>
            <a:t>Лаборатория глазного протезирования</a:t>
          </a:r>
          <a:br>
            <a:rPr lang="ru-RU" sz="800" kern="1200" dirty="0" smtClean="0">
              <a:latin typeface="Arial Narrow" panose="020B0606020202030204" pitchFamily="34" charset="0"/>
            </a:rPr>
          </a:br>
          <a:r>
            <a:rPr lang="ru-RU" sz="800" kern="1200" smtClean="0">
              <a:latin typeface="Arial Narrow" panose="020B0606020202030204" pitchFamily="34" charset="0"/>
            </a:rPr>
            <a:t>Диагностическое отделение</a:t>
          </a:r>
          <a:r>
            <a:rPr lang="ru-RU" sz="800" kern="1200" dirty="0" smtClean="0">
              <a:latin typeface="Arial Narrow" panose="020B0606020202030204" pitchFamily="34" charset="0"/>
            </a:rPr>
            <a:t/>
          </a:r>
          <a:br>
            <a:rPr lang="ru-RU" sz="800" kern="1200" dirty="0" smtClean="0">
              <a:latin typeface="Arial Narrow" panose="020B0606020202030204" pitchFamily="34" charset="0"/>
            </a:rPr>
          </a:br>
          <a:r>
            <a:rPr lang="ru-RU" sz="800" kern="1200" dirty="0" smtClean="0">
              <a:latin typeface="Arial Narrow" panose="020B0606020202030204" pitchFamily="34" charset="0"/>
            </a:rPr>
            <a:t/>
          </a:r>
          <a:br>
            <a:rPr lang="ru-RU" sz="800" kern="1200" dirty="0" smtClean="0">
              <a:latin typeface="Arial Narrow" panose="020B0606020202030204" pitchFamily="34" charset="0"/>
            </a:rPr>
          </a:br>
          <a:r>
            <a:rPr lang="ru-RU" sz="800" b="1" kern="1200" dirty="0" smtClean="0">
              <a:latin typeface="Arial Narrow" panose="020B0606020202030204" pitchFamily="34" charset="0"/>
            </a:rPr>
            <a:t>Г. САМАРА, УЛ. ЗАПОРОЖСКАЯ, 26</a:t>
          </a:r>
          <a:br>
            <a:rPr lang="ru-RU" sz="800" b="1" kern="1200" dirty="0" smtClean="0">
              <a:latin typeface="Arial Narrow" panose="020B0606020202030204" pitchFamily="34" charset="0"/>
            </a:rPr>
          </a:br>
          <a:r>
            <a:rPr lang="ru-RU" sz="800" kern="1200" dirty="0" smtClean="0">
              <a:latin typeface="Arial Narrow" panose="020B0606020202030204" pitchFamily="34" charset="0"/>
            </a:rPr>
            <a:t>Офтальмологическое </a:t>
          </a:r>
          <a:br>
            <a:rPr lang="ru-RU" sz="800" kern="1200" dirty="0" smtClean="0">
              <a:latin typeface="Arial Narrow" panose="020B0606020202030204" pitchFamily="34" charset="0"/>
            </a:rPr>
          </a:br>
          <a:r>
            <a:rPr lang="ru-RU" sz="800" kern="1200" dirty="0" smtClean="0">
              <a:latin typeface="Arial Narrow" panose="020B0606020202030204" pitchFamily="34" charset="0"/>
            </a:rPr>
            <a:t>консультативно-диагностическое отделение</a:t>
          </a:r>
          <a:br>
            <a:rPr lang="ru-RU" sz="800" kern="1200" dirty="0" smtClean="0">
              <a:latin typeface="Arial Narrow" panose="020B0606020202030204" pitchFamily="34" charset="0"/>
            </a:rPr>
          </a:br>
          <a:r>
            <a:rPr lang="ru-RU" sz="800" kern="1200" dirty="0" smtClean="0">
              <a:latin typeface="Arial Narrow" panose="020B0606020202030204" pitchFamily="34" charset="0"/>
            </a:rPr>
            <a:t>Глаукомное офтальмологическое </a:t>
          </a:r>
          <a:br>
            <a:rPr lang="ru-RU" sz="800" kern="1200" dirty="0" smtClean="0">
              <a:latin typeface="Arial Narrow" panose="020B0606020202030204" pitchFamily="34" charset="0"/>
            </a:rPr>
          </a:br>
          <a:r>
            <a:rPr lang="ru-RU" sz="800" kern="1200" dirty="0" smtClean="0">
              <a:latin typeface="Arial Narrow" panose="020B0606020202030204" pitchFamily="34" charset="0"/>
            </a:rPr>
            <a:t>консультативно-диагностическое отделение</a:t>
          </a:r>
          <a:br>
            <a:rPr lang="ru-RU" sz="800" kern="1200" dirty="0" smtClean="0">
              <a:latin typeface="Arial Narrow" panose="020B0606020202030204" pitchFamily="34" charset="0"/>
            </a:rPr>
          </a:br>
          <a:r>
            <a:rPr lang="ru-RU" sz="800" kern="1200" dirty="0" err="1" smtClean="0">
              <a:latin typeface="Arial Narrow" panose="020B0606020202030204" pitchFamily="34" charset="0"/>
            </a:rPr>
            <a:t>Офтальмоэндокринологическое</a:t>
          </a:r>
          <a:r>
            <a:rPr lang="ru-RU" sz="800" kern="1200" dirty="0" smtClean="0">
              <a:latin typeface="Arial Narrow" panose="020B0606020202030204" pitchFamily="34" charset="0"/>
            </a:rPr>
            <a:t> </a:t>
          </a:r>
          <a:br>
            <a:rPr lang="ru-RU" sz="800" kern="1200" dirty="0" smtClean="0">
              <a:latin typeface="Arial Narrow" panose="020B0606020202030204" pitchFamily="34" charset="0"/>
            </a:rPr>
          </a:br>
          <a:r>
            <a:rPr lang="ru-RU" sz="800" kern="1200" dirty="0" smtClean="0">
              <a:latin typeface="Arial Narrow" panose="020B0606020202030204" pitchFamily="34" charset="0"/>
            </a:rPr>
            <a:t>консультативно-диагностическое отделение</a:t>
          </a:r>
          <a:br>
            <a:rPr lang="ru-RU" sz="800" kern="1200" dirty="0" smtClean="0">
              <a:latin typeface="Arial Narrow" panose="020B0606020202030204" pitchFamily="34" charset="0"/>
            </a:rPr>
          </a:br>
          <a:r>
            <a:rPr lang="ru-RU" sz="800" kern="1200" dirty="0" err="1" smtClean="0">
              <a:latin typeface="Arial Narrow" panose="020B0606020202030204" pitchFamily="34" charset="0"/>
            </a:rPr>
            <a:t>Отделение</a:t>
          </a:r>
          <a:r>
            <a:rPr lang="ru-RU" sz="800" kern="1200" dirty="0" smtClean="0">
              <a:latin typeface="Arial Narrow" panose="020B0606020202030204" pitchFamily="34" charset="0"/>
            </a:rPr>
            <a:t> лазерной микрохирургии</a:t>
          </a:r>
          <a:br>
            <a:rPr lang="ru-RU" sz="800" kern="1200" dirty="0" smtClean="0">
              <a:latin typeface="Arial Narrow" panose="020B0606020202030204" pitchFamily="34" charset="0"/>
            </a:rPr>
          </a:br>
          <a:r>
            <a:rPr lang="ru-RU" sz="800" kern="1200" dirty="0" smtClean="0">
              <a:latin typeface="Arial Narrow" panose="020B0606020202030204" pitchFamily="34" charset="0"/>
            </a:rPr>
            <a:t>Отделение платных медицинских услуг</a:t>
          </a:r>
          <a:br>
            <a:rPr lang="ru-RU" sz="800" kern="1200" dirty="0" smtClean="0">
              <a:latin typeface="Arial Narrow" panose="020B0606020202030204" pitchFamily="34" charset="0"/>
            </a:rPr>
          </a:br>
          <a:r>
            <a:rPr lang="ru-RU" sz="800" kern="1200" dirty="0" smtClean="0">
              <a:latin typeface="Arial Narrow" panose="020B0606020202030204" pitchFamily="34" charset="0"/>
            </a:rPr>
            <a:t>Манипуляционный кабинет</a:t>
          </a:r>
          <a:br>
            <a:rPr lang="ru-RU" sz="800" kern="1200" dirty="0" smtClean="0">
              <a:latin typeface="Arial Narrow" panose="020B0606020202030204" pitchFamily="34" charset="0"/>
            </a:rPr>
          </a:br>
          <a:r>
            <a:rPr lang="ru-RU" sz="800" kern="1200" dirty="0" smtClean="0">
              <a:latin typeface="Arial Narrow" panose="020B0606020202030204" pitchFamily="34" charset="0"/>
            </a:rPr>
            <a:t/>
          </a:r>
          <a:br>
            <a:rPr lang="ru-RU" sz="800" kern="1200" dirty="0" smtClean="0">
              <a:latin typeface="Arial Narrow" panose="020B0606020202030204" pitchFamily="34" charset="0"/>
            </a:rPr>
          </a:br>
          <a:r>
            <a:rPr lang="ru-RU" sz="800" b="1" kern="1200" dirty="0" smtClean="0">
              <a:latin typeface="Arial Narrow" panose="020B0606020202030204" pitchFamily="34" charset="0"/>
            </a:rPr>
            <a:t>Г. ЧАПАЕВСК, УЛ. МЕДИЦИНСКАЯ, 3А</a:t>
          </a:r>
          <a:br>
            <a:rPr lang="ru-RU" sz="800" b="1" kern="1200" dirty="0" smtClean="0">
              <a:latin typeface="Arial Narrow" panose="020B0606020202030204" pitchFamily="34" charset="0"/>
            </a:rPr>
          </a:br>
          <a:r>
            <a:rPr lang="ru-RU" sz="800" kern="1200" dirty="0" smtClean="0">
              <a:latin typeface="Arial Narrow" panose="020B0606020202030204" pitchFamily="34" charset="0"/>
            </a:rPr>
            <a:t>Офтальмологическое </a:t>
          </a:r>
          <a:br>
            <a:rPr lang="ru-RU" sz="800" kern="1200" dirty="0" smtClean="0">
              <a:latin typeface="Arial Narrow" panose="020B0606020202030204" pitchFamily="34" charset="0"/>
            </a:rPr>
          </a:br>
          <a:r>
            <a:rPr lang="ru-RU" sz="800" kern="1200" dirty="0" smtClean="0">
              <a:latin typeface="Arial Narrow" panose="020B0606020202030204" pitchFamily="34" charset="0"/>
            </a:rPr>
            <a:t>консультативно-диагностическое отделение</a:t>
          </a:r>
          <a:br>
            <a:rPr lang="ru-RU" sz="800" kern="1200" dirty="0" smtClean="0">
              <a:latin typeface="Arial Narrow" panose="020B0606020202030204" pitchFamily="34" charset="0"/>
            </a:rPr>
          </a:br>
          <a:r>
            <a:rPr lang="ru-RU" sz="800" kern="1200" dirty="0" smtClean="0">
              <a:latin typeface="Arial Narrow" panose="020B0606020202030204" pitchFamily="34" charset="0"/>
            </a:rPr>
            <a:t/>
          </a:r>
          <a:br>
            <a:rPr lang="ru-RU" sz="800" kern="1200" dirty="0" smtClean="0">
              <a:latin typeface="Arial Narrow" panose="020B0606020202030204" pitchFamily="34" charset="0"/>
            </a:rPr>
          </a:br>
          <a:r>
            <a:rPr lang="ru-RU" sz="800" b="1" kern="1200" dirty="0" smtClean="0">
              <a:latin typeface="Arial Narrow" panose="020B0606020202030204" pitchFamily="34" charset="0"/>
            </a:rPr>
            <a:t>Г. СЫЗРАНЬ, УЛ. КОМАРОВА, 1</a:t>
          </a:r>
          <a:r>
            <a:rPr lang="ru-RU" sz="800" kern="1200" dirty="0" smtClean="0">
              <a:latin typeface="Arial Narrow" panose="020B0606020202030204" pitchFamily="34" charset="0"/>
            </a:rPr>
            <a:t/>
          </a:r>
          <a:br>
            <a:rPr lang="ru-RU" sz="800" kern="1200" dirty="0" smtClean="0">
              <a:latin typeface="Arial Narrow" panose="020B0606020202030204" pitchFamily="34" charset="0"/>
            </a:rPr>
          </a:br>
          <a:r>
            <a:rPr lang="ru-RU" sz="800" kern="1200" dirty="0" smtClean="0">
              <a:latin typeface="Arial Narrow" panose="020B0606020202030204" pitchFamily="34" charset="0"/>
            </a:rPr>
            <a:t>Офтальмологическое</a:t>
          </a:r>
          <a:br>
            <a:rPr lang="ru-RU" sz="800" kern="1200" dirty="0" smtClean="0">
              <a:latin typeface="Arial Narrow" panose="020B0606020202030204" pitchFamily="34" charset="0"/>
            </a:rPr>
          </a:br>
          <a:r>
            <a:rPr lang="ru-RU" sz="800" kern="1200" dirty="0" smtClean="0">
              <a:latin typeface="Arial Narrow" panose="020B0606020202030204" pitchFamily="34" charset="0"/>
            </a:rPr>
            <a:t> консультативно-диагностическое отделение</a:t>
          </a:r>
          <a:endParaRPr lang="ru-RU" sz="800" kern="1200" dirty="0">
            <a:latin typeface="Arial Narrow" panose="020B0606020202030204" pitchFamily="34" charset="0"/>
          </a:endParaRPr>
        </a:p>
      </dsp:txBody>
      <dsp:txXfrm>
        <a:off x="10505799" y="1533386"/>
        <a:ext cx="1639444" cy="3482077"/>
      </dsp:txXfrm>
    </dsp:sp>
    <dsp:sp modelId="{A5408AFD-EF14-4D51-8862-CBF2A5625ACD}">
      <dsp:nvSpPr>
        <dsp:cNvPr id="0" name=""/>
        <dsp:cNvSpPr/>
      </dsp:nvSpPr>
      <dsp:spPr>
        <a:xfrm>
          <a:off x="2947426" y="693084"/>
          <a:ext cx="654748" cy="462658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latin typeface="Arial Narrow" panose="020B0606020202030204" pitchFamily="34" charset="0"/>
            </a:rPr>
            <a:t>Главная медицинская сестра</a:t>
          </a:r>
          <a:endParaRPr lang="ru-RU" sz="800" kern="1200" dirty="0">
            <a:latin typeface="Arial Narrow" panose="020B0606020202030204" pitchFamily="34" charset="0"/>
          </a:endParaRPr>
        </a:p>
      </dsp:txBody>
      <dsp:txXfrm>
        <a:off x="2970011" y="715669"/>
        <a:ext cx="609578" cy="417488"/>
      </dsp:txXfrm>
    </dsp:sp>
    <dsp:sp modelId="{C35752F3-AB0A-44BD-811E-0D7B70F9B640}">
      <dsp:nvSpPr>
        <dsp:cNvPr id="0" name=""/>
        <dsp:cNvSpPr/>
      </dsp:nvSpPr>
      <dsp:spPr>
        <a:xfrm>
          <a:off x="3164862" y="1420530"/>
          <a:ext cx="805838" cy="8719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latin typeface="Arial Narrow" panose="020B0606020202030204" pitchFamily="34" charset="0"/>
            </a:rPr>
            <a:t>Средний и младший медицинский персонал медицинских структурных подразделений</a:t>
          </a:r>
          <a:r>
            <a:rPr lang="ru-RU" sz="800" kern="1200" dirty="0" smtClean="0"/>
            <a:t> </a:t>
          </a:r>
          <a:endParaRPr lang="ru-RU" sz="800" kern="1200" dirty="0">
            <a:latin typeface="Arial Narrow" panose="020B0606020202030204" pitchFamily="34" charset="0"/>
          </a:endParaRPr>
        </a:p>
      </dsp:txBody>
      <dsp:txXfrm>
        <a:off x="3164862" y="1420530"/>
        <a:ext cx="805838" cy="871951"/>
      </dsp:txXfrm>
    </dsp:sp>
    <dsp:sp modelId="{EAEFC7DF-4B20-4539-A858-5DDBCE3CBF98}">
      <dsp:nvSpPr>
        <dsp:cNvPr id="0" name=""/>
        <dsp:cNvSpPr/>
      </dsp:nvSpPr>
      <dsp:spPr>
        <a:xfrm>
          <a:off x="3164862" y="3405266"/>
          <a:ext cx="654748" cy="32737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latin typeface="Arial Narrow" panose="020B0606020202030204" pitchFamily="34" charset="0"/>
            </a:rPr>
            <a:t>Прачечная</a:t>
          </a:r>
          <a:endParaRPr lang="ru-RU" sz="800" kern="1200" dirty="0">
            <a:latin typeface="Arial Narrow" panose="020B0606020202030204" pitchFamily="34" charset="0"/>
          </a:endParaRPr>
        </a:p>
      </dsp:txBody>
      <dsp:txXfrm>
        <a:off x="3164862" y="3405266"/>
        <a:ext cx="654748" cy="327374"/>
      </dsp:txXfrm>
    </dsp:sp>
    <dsp:sp modelId="{316369A7-18F8-490A-A03D-D4BD4EC4CB30}">
      <dsp:nvSpPr>
        <dsp:cNvPr id="0" name=""/>
        <dsp:cNvSpPr/>
      </dsp:nvSpPr>
      <dsp:spPr>
        <a:xfrm>
          <a:off x="3164862" y="3894707"/>
          <a:ext cx="813793" cy="7740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latin typeface="Arial Narrow" panose="020B0606020202030204" pitchFamily="34" charset="0"/>
            </a:rPr>
            <a:t>Общебольничный медицинский персонал: медицинские регистраторы (информационная стойка)</a:t>
          </a:r>
          <a:endParaRPr lang="ru-RU" sz="800" kern="1200" dirty="0">
            <a:latin typeface="Arial Narrow" panose="020B0606020202030204" pitchFamily="34" charset="0"/>
          </a:endParaRPr>
        </a:p>
      </dsp:txBody>
      <dsp:txXfrm>
        <a:off x="3164862" y="3894707"/>
        <a:ext cx="813793" cy="774037"/>
      </dsp:txXfrm>
    </dsp:sp>
    <dsp:sp modelId="{BB97FD69-6512-4D5A-A870-7A0640D2429F}">
      <dsp:nvSpPr>
        <dsp:cNvPr id="0" name=""/>
        <dsp:cNvSpPr/>
      </dsp:nvSpPr>
      <dsp:spPr>
        <a:xfrm>
          <a:off x="3164862" y="2408965"/>
          <a:ext cx="767496" cy="81042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latin typeface="Arial Narrow" panose="020B0606020202030204" pitchFamily="34" charset="0"/>
            </a:rPr>
            <a:t>Уборщики служебных помещений, буфетчицы медицинских структурных подразделений</a:t>
          </a:r>
          <a:r>
            <a:rPr lang="ru-RU" sz="800" kern="1200" dirty="0" smtClean="0"/>
            <a:t> </a:t>
          </a:r>
          <a:endParaRPr lang="ru-RU" sz="800" kern="1200" dirty="0"/>
        </a:p>
      </dsp:txBody>
      <dsp:txXfrm>
        <a:off x="3164862" y="2408965"/>
        <a:ext cx="767496" cy="810421"/>
      </dsp:txXfrm>
    </dsp:sp>
    <dsp:sp modelId="{3B380D11-3500-4126-A00F-56171ED0634B}">
      <dsp:nvSpPr>
        <dsp:cNvPr id="0" name=""/>
        <dsp:cNvSpPr/>
      </dsp:nvSpPr>
      <dsp:spPr>
        <a:xfrm>
          <a:off x="4884177" y="192190"/>
          <a:ext cx="1119253" cy="13712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latin typeface="Arial Narrow" panose="020B0606020202030204" pitchFamily="34" charset="0"/>
            </a:rPr>
            <a:t>Секретарь руководителя</a:t>
          </a:r>
          <a:endParaRPr lang="ru-RU" sz="800" kern="1200" dirty="0">
            <a:latin typeface="Arial Narrow" panose="020B0606020202030204" pitchFamily="34" charset="0"/>
          </a:endParaRPr>
        </a:p>
      </dsp:txBody>
      <dsp:txXfrm>
        <a:off x="4884177" y="192190"/>
        <a:ext cx="1119253" cy="1371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929ED-F1CA-4C8D-8DB5-430E1838666A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82138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8100" y="9482138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B0626E-1B9E-45D8-826D-BF482D3D4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607611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A95F81-6BBE-4C87-BBF2-75790E61CDAC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49300"/>
            <a:ext cx="4991100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41863"/>
            <a:ext cx="5435600" cy="44910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82138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8100" y="9482138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43696C-331D-4E58-A869-DC84B347A0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966695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145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60120" y="2982597"/>
            <a:ext cx="10881360" cy="205803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6421A-3F55-4FCD-9C41-FA275C617393}" type="datetime1">
              <a:rPr lang="ru-RU" smtClean="0"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A48FF-22AF-462B-9107-EF2CE96FA0BF}" type="datetime1">
              <a:rPr lang="ru-RU" smtClean="0"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281160" y="384495"/>
            <a:ext cx="2880360" cy="819213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40080" y="384495"/>
            <a:ext cx="8427720" cy="819213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666AE-9EC9-4919-8925-215550F34C40}" type="datetime1">
              <a:rPr lang="ru-RU" smtClean="0"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0C7C-20A2-4CB6-A999-AA665330FB17}" type="datetime1">
              <a:rPr lang="ru-RU" smtClean="0"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1239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11239" y="4069400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38BD1-C606-4E2E-86C7-BD78F8C340DA}" type="datetime1">
              <a:rPr lang="ru-RU" smtClean="0"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06AE6-D381-4755-AD88-91234148BB7D}" type="datetime1">
              <a:rPr lang="ru-RU" smtClean="0"/>
              <a:t>18.05.2023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0082" y="2149159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40082" y="3044826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503036" y="2149159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503036" y="3044826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6C60-F27E-459B-9526-44034C5C27B0}" type="datetime1">
              <a:rPr lang="ru-RU" smtClean="0"/>
              <a:t>18.05.2023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D614-6BB4-4D70-8A89-AF7DC9E51379}" type="datetime1">
              <a:rPr lang="ru-RU" smtClean="0"/>
              <a:t>18.05.2023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141AD-0DDA-47FE-9D65-1A66A5E869E2}" type="datetime1">
              <a:rPr lang="ru-RU" smtClean="0"/>
              <a:t>18.05.2023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0082" y="382270"/>
            <a:ext cx="4211639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5069" y="382272"/>
            <a:ext cx="7156451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40082" y="2009142"/>
            <a:ext cx="4211639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A51CD-62E1-4A40-BD45-B0DCC3DCAE98}" type="datetime1">
              <a:rPr lang="ru-RU" smtClean="0"/>
              <a:t>18.05.2023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9203" y="6720841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09203" y="7514274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9F078-8E8C-4885-95E6-465E0548F73A}" type="datetime1">
              <a:rPr lang="ru-RU" smtClean="0"/>
              <a:t>18.05.2023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40080" y="8898892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854AE-7683-4D87-99DD-C53B50309D3F}" type="datetime1">
              <a:rPr lang="ru-RU" smtClean="0"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373880" y="8898892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174480" y="8898892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6814754"/>
              </p:ext>
            </p:extLst>
          </p:nvPr>
        </p:nvGraphicFramePr>
        <p:xfrm>
          <a:off x="11852" y="563903"/>
          <a:ext cx="12789748" cy="90372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852" y="143674"/>
            <a:ext cx="119053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Организационная структура ГБУЗ «СОКОБ им. Т.И. Ерошевского»  с  24.04.2023 года</a:t>
            </a:r>
            <a:r>
              <a:rPr lang="ru-RU" sz="1200" dirty="0" smtClean="0">
                <a:solidFill>
                  <a:srgbClr val="FF0000"/>
                </a:solidFill>
              </a:rPr>
              <a:t> </a:t>
            </a:r>
            <a:r>
              <a:rPr lang="ru-RU" sz="1200" dirty="0" smtClean="0"/>
              <a:t>                   </a:t>
            </a:r>
            <a:endParaRPr lang="ru-RU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9353128" y="174453"/>
            <a:ext cx="3096344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Приложение № 1 к приказу от 24.04.2023 № 03/24.04</a:t>
            </a:r>
            <a:endParaRPr lang="ru-RU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3042</TotalTime>
  <Words>188</Words>
  <Application>Microsoft Office PowerPoint</Application>
  <PresentationFormat>A3 (297x420 мм)</PresentationFormat>
  <Paragraphs>51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Елена Гапонова</cp:lastModifiedBy>
  <cp:revision>125</cp:revision>
  <cp:lastPrinted>2023-02-13T04:04:29Z</cp:lastPrinted>
  <dcterms:created xsi:type="dcterms:W3CDTF">2017-02-04T12:25:58Z</dcterms:created>
  <dcterms:modified xsi:type="dcterms:W3CDTF">2023-05-18T06:43:18Z</dcterms:modified>
</cp:coreProperties>
</file>